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73" r:id="rId2"/>
  </p:sldMasterIdLst>
  <p:sldIdLst>
    <p:sldId id="354" r:id="rId3"/>
    <p:sldId id="355" r:id="rId4"/>
    <p:sldId id="325" r:id="rId5"/>
    <p:sldId id="359" r:id="rId6"/>
    <p:sldId id="332" r:id="rId7"/>
    <p:sldId id="309" r:id="rId8"/>
    <p:sldId id="344" r:id="rId9"/>
    <p:sldId id="360" r:id="rId10"/>
    <p:sldId id="267" r:id="rId11"/>
    <p:sldId id="345" r:id="rId12"/>
    <p:sldId id="356" r:id="rId13"/>
    <p:sldId id="349" r:id="rId14"/>
    <p:sldId id="357" r:id="rId15"/>
    <p:sldId id="361" r:id="rId16"/>
    <p:sldId id="347" r:id="rId17"/>
    <p:sldId id="348" r:id="rId18"/>
    <p:sldId id="346" r:id="rId19"/>
    <p:sldId id="358" r:id="rId20"/>
    <p:sldId id="352" r:id="rId21"/>
    <p:sldId id="353" r:id="rId22"/>
    <p:sldId id="328" r:id="rId23"/>
    <p:sldId id="30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242" autoAdjust="0"/>
    <p:restoredTop sz="94660"/>
  </p:normalViewPr>
  <p:slideViewPr>
    <p:cSldViewPr snapToGrid="0" showGuides="1">
      <p:cViewPr varScale="1">
        <p:scale>
          <a:sx n="87" d="100"/>
          <a:sy n="87" d="100"/>
        </p:scale>
        <p:origin x="101" y="32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7F83582-CE09-46A9-BA33-433431B34F1D}"/>
              </a:ext>
            </a:extLst>
          </p:cNvPr>
          <p:cNvGrpSpPr/>
          <p:nvPr userDrawn="1"/>
        </p:nvGrpSpPr>
        <p:grpSpPr>
          <a:xfrm>
            <a:off x="530427" y="2433315"/>
            <a:ext cx="5373985" cy="2952641"/>
            <a:chOff x="-548507" y="477868"/>
            <a:chExt cx="11570449" cy="6357177"/>
          </a:xfrm>
        </p:grpSpPr>
        <p:sp>
          <p:nvSpPr>
            <p:cNvPr id="11" name="Freeform: Shape 10">
              <a:extLst>
                <a:ext uri="{FF2B5EF4-FFF2-40B4-BE49-F238E27FC236}">
                  <a16:creationId xmlns:a16="http://schemas.microsoft.com/office/drawing/2014/main" id="{EF8F49AE-CC30-40F1-8F39-B2AF1FD6C7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DC3F472-9CDB-4CD5-B893-A42C2816E18C}"/>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33BBB0C-24BB-47F4-B62D-F277EF62987C}"/>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A5A8FFC-B951-4241-BE74-98D03C5E8AC9}"/>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C69E1E6D-8345-4CD7-B87E-446A5EC8AA47}"/>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6" name="Group 15">
              <a:extLst>
                <a:ext uri="{FF2B5EF4-FFF2-40B4-BE49-F238E27FC236}">
                  <a16:creationId xmlns:a16="http://schemas.microsoft.com/office/drawing/2014/main" id="{D1A1B449-1213-48BE-A88A-09061B951D24}"/>
                </a:ext>
              </a:extLst>
            </p:cNvPr>
            <p:cNvGrpSpPr/>
            <p:nvPr/>
          </p:nvGrpSpPr>
          <p:grpSpPr>
            <a:xfrm>
              <a:off x="1606" y="6382978"/>
              <a:ext cx="413937" cy="115242"/>
              <a:chOff x="5955" y="6353672"/>
              <a:chExt cx="413937" cy="115242"/>
            </a:xfrm>
          </p:grpSpPr>
          <p:sp>
            <p:nvSpPr>
              <p:cNvPr id="21" name="Rectangle: Rounded Corners 20">
                <a:extLst>
                  <a:ext uri="{FF2B5EF4-FFF2-40B4-BE49-F238E27FC236}">
                    <a16:creationId xmlns:a16="http://schemas.microsoft.com/office/drawing/2014/main" id="{3FCFE97C-66F9-4A5F-8C1D-994956BCA1F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17B0A71D-C895-41E3-94E0-8F853FBA3741}"/>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D3B63A6-6209-44A8-9E1D-4572CA485648}"/>
                </a:ext>
              </a:extLst>
            </p:cNvPr>
            <p:cNvGrpSpPr/>
            <p:nvPr/>
          </p:nvGrpSpPr>
          <p:grpSpPr>
            <a:xfrm>
              <a:off x="9855291" y="6381600"/>
              <a:ext cx="885989" cy="115242"/>
              <a:chOff x="5955" y="6353672"/>
              <a:chExt cx="413937" cy="115242"/>
            </a:xfrm>
          </p:grpSpPr>
          <p:sp>
            <p:nvSpPr>
              <p:cNvPr id="19" name="Rectangle: Rounded Corners 18">
                <a:extLst>
                  <a:ext uri="{FF2B5EF4-FFF2-40B4-BE49-F238E27FC236}">
                    <a16:creationId xmlns:a16="http://schemas.microsoft.com/office/drawing/2014/main" id="{2F4F5958-97EF-43C0-B151-86170967B662}"/>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028C4149-E8B4-4C30-AC59-38C900DEF9B8}"/>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Freeform: Shape 17">
              <a:extLst>
                <a:ext uri="{FF2B5EF4-FFF2-40B4-BE49-F238E27FC236}">
                  <a16:creationId xmlns:a16="http://schemas.microsoft.com/office/drawing/2014/main" id="{FC207E51-2792-46D0-BBED-0C13978AC464}"/>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8" name="그림 개체 틀 2">
            <a:extLst>
              <a:ext uri="{FF2B5EF4-FFF2-40B4-BE49-F238E27FC236}">
                <a16:creationId xmlns:a16="http://schemas.microsoft.com/office/drawing/2014/main" id="{F7C4B306-2CF4-4EB6-8CBC-23F4D855C74D}"/>
              </a:ext>
            </a:extLst>
          </p:cNvPr>
          <p:cNvSpPr>
            <a:spLocks noGrp="1"/>
          </p:cNvSpPr>
          <p:nvPr>
            <p:ph type="pic" sz="quarter" idx="14" hasCustomPrompt="1"/>
          </p:nvPr>
        </p:nvSpPr>
        <p:spPr>
          <a:xfrm>
            <a:off x="1252438" y="2588876"/>
            <a:ext cx="3946579" cy="238473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Text Placeholder 9">
            <a:extLst>
              <a:ext uri="{FF2B5EF4-FFF2-40B4-BE49-F238E27FC236}">
                <a16:creationId xmlns:a16="http://schemas.microsoft.com/office/drawing/2014/main" id="{6B349E92-4877-461B-84CD-9141B175C0AD}"/>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635398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n-lt"/>
                <a:cs typeface="Arial" pitchFamily="34" charset="0"/>
              </a:defRPr>
            </a:lvl1pPr>
          </a:lstStyle>
          <a:p>
            <a:pPr lvl="0"/>
            <a:r>
              <a:rPr lang="en-US" altLang="ko-KR" dirty="0"/>
              <a:t>ICON SETS LAYOUT</a:t>
            </a:r>
          </a:p>
        </p:txBody>
      </p:sp>
      <p:sp>
        <p:nvSpPr>
          <p:cNvPr id="11" name="Rounded Rectangle 10"/>
          <p:cNvSpPr/>
          <p:nvPr userDrawn="1"/>
        </p:nvSpPr>
        <p:spPr>
          <a:xfrm>
            <a:off x="472011" y="1508786"/>
            <a:ext cx="3799787" cy="4865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7" name="Rounded Rectangle 16"/>
          <p:cNvSpPr/>
          <p:nvPr userDrawn="1"/>
        </p:nvSpPr>
        <p:spPr>
          <a:xfrm>
            <a:off x="709243" y="1796667"/>
            <a:ext cx="144693" cy="4320631"/>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bg1"/>
              </a:solidFill>
            </a:endParaRPr>
          </a:p>
        </p:txBody>
      </p:sp>
      <p:sp>
        <p:nvSpPr>
          <p:cNvPr id="18" name="Half Frame 17"/>
          <p:cNvSpPr/>
          <p:nvPr userDrawn="1"/>
        </p:nvSpPr>
        <p:spPr>
          <a:xfrm rot="5400000">
            <a:off x="3456857" y="1650935"/>
            <a:ext cx="669775" cy="669775"/>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Tree>
    <p:extLst>
      <p:ext uri="{BB962C8B-B14F-4D97-AF65-F5344CB8AC3E}">
        <p14:creationId xmlns:p14="http://schemas.microsoft.com/office/powerpoint/2010/main" val="2223973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51B05E9-D362-42FD-ABC1-C07BE8D38D60}"/>
              </a:ext>
            </a:extLst>
          </p:cNvPr>
          <p:cNvSpPr/>
          <p:nvPr userDrawn="1"/>
        </p:nvSpPr>
        <p:spPr>
          <a:xfrm>
            <a:off x="0" y="2048608"/>
            <a:ext cx="12192000" cy="4321362"/>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그림 개체 틀 2">
            <a:extLst>
              <a:ext uri="{FF2B5EF4-FFF2-40B4-BE49-F238E27FC236}">
                <a16:creationId xmlns:a16="http://schemas.microsoft.com/office/drawing/2014/main" id="{80F2E445-163E-4B1F-A239-DC13814FFC44}"/>
              </a:ext>
            </a:extLst>
          </p:cNvPr>
          <p:cNvSpPr>
            <a:spLocks noGrp="1"/>
          </p:cNvSpPr>
          <p:nvPr>
            <p:ph type="pic" sz="quarter" idx="14" hasCustomPrompt="1"/>
          </p:nvPr>
        </p:nvSpPr>
        <p:spPr>
          <a:xfrm>
            <a:off x="7677769" y="1424353"/>
            <a:ext cx="3919283" cy="5161083"/>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Tree>
    <p:extLst>
      <p:ext uri="{BB962C8B-B14F-4D97-AF65-F5344CB8AC3E}">
        <p14:creationId xmlns:p14="http://schemas.microsoft.com/office/powerpoint/2010/main" val="768664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75" r:id="rId4"/>
    <p:sldLayoutId id="2147483676" r:id="rId5"/>
    <p:sldLayoutId id="2147483678" r:id="rId6"/>
    <p:sldLayoutId id="2147483680" r:id="rId7"/>
    <p:sldLayoutId id="2147483682" r:id="rId8"/>
    <p:sldLayoutId id="2147483684" r:id="rId9"/>
    <p:sldLayoutId id="2147483685" r:id="rId10"/>
    <p:sldLayoutId id="2147483686" r:id="rId11"/>
    <p:sldLayoutId id="2147483687" r:id="rId12"/>
    <p:sldLayoutId id="2147483688" r:id="rId13"/>
    <p:sldLayoutId id="2147483671" r:id="rId14"/>
    <p:sldLayoutId id="2147483672" r:id="rId15"/>
    <p:sldLayoutId id="2147483693" r:id="rId16"/>
    <p:sldLayoutId id="2147483694"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E56F7FC-3EEC-4BB9-9D4D-627390157E59}"/>
              </a:ext>
            </a:extLst>
          </p:cNvPr>
          <p:cNvSpPr/>
          <p:nvPr/>
        </p:nvSpPr>
        <p:spPr>
          <a:xfrm>
            <a:off x="1933100" y="1953183"/>
            <a:ext cx="8157441" cy="1872441"/>
          </a:xfrm>
          <a:prstGeom prst="rect">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4702C0E-6CBA-48C9-A7BD-F92B520892C9}"/>
              </a:ext>
            </a:extLst>
          </p:cNvPr>
          <p:cNvSpPr txBox="1"/>
          <p:nvPr/>
        </p:nvSpPr>
        <p:spPr>
          <a:xfrm>
            <a:off x="1872147" y="2401957"/>
            <a:ext cx="8279346" cy="769441"/>
          </a:xfrm>
          <a:prstGeom prst="rect">
            <a:avLst/>
          </a:prstGeom>
          <a:noFill/>
        </p:spPr>
        <p:txBody>
          <a:bodyPr wrap="square" rtlCol="0" anchor="ctr">
            <a:spAutoFit/>
          </a:bodyPr>
          <a:lstStyle/>
          <a:p>
            <a:pPr algn="ctr"/>
            <a:r>
              <a:rPr lang="en-US" altLang="ko-KR" sz="4400" dirty="0">
                <a:solidFill>
                  <a:schemeClr val="bg1"/>
                </a:solidFill>
                <a:latin typeface="Times New Roman" panose="02020603050405020304" pitchFamily="18" charset="0"/>
                <a:ea typeface="맑은 고딕" pitchFamily="50" charset="-127"/>
                <a:cs typeface="Times New Roman" panose="02020603050405020304" pitchFamily="18" charset="0"/>
              </a:rPr>
              <a:t>Project </a:t>
            </a:r>
            <a:r>
              <a:rPr lang="en-US" altLang="ko-KR" sz="4400" dirty="0" err="1">
                <a:solidFill>
                  <a:schemeClr val="bg1"/>
                </a:solidFill>
                <a:latin typeface="Times New Roman" panose="02020603050405020304" pitchFamily="18" charset="0"/>
                <a:ea typeface="맑은 고딕" pitchFamily="50" charset="-127"/>
                <a:cs typeface="Times New Roman" panose="02020603050405020304" pitchFamily="18" charset="0"/>
              </a:rPr>
              <a:t>DataBase</a:t>
            </a:r>
            <a:r>
              <a:rPr lang="en-US" altLang="ko-KR" sz="4400" dirty="0">
                <a:solidFill>
                  <a:schemeClr val="bg1"/>
                </a:solidFill>
                <a:latin typeface="Times New Roman" panose="02020603050405020304" pitchFamily="18" charset="0"/>
                <a:ea typeface="맑은 고딕" pitchFamily="50" charset="-127"/>
                <a:cs typeface="Times New Roman" panose="02020603050405020304" pitchFamily="18" charset="0"/>
              </a:rPr>
              <a:t> Hotel</a:t>
            </a:r>
          </a:p>
        </p:txBody>
      </p:sp>
      <p:sp>
        <p:nvSpPr>
          <p:cNvPr id="4" name="Rectangle 20">
            <a:extLst>
              <a:ext uri="{FF2B5EF4-FFF2-40B4-BE49-F238E27FC236}">
                <a16:creationId xmlns:a16="http://schemas.microsoft.com/office/drawing/2014/main" id="{349682B8-4D28-46FB-8423-83CC2E1D41F2}"/>
              </a:ext>
            </a:extLst>
          </p:cNvPr>
          <p:cNvSpPr/>
          <p:nvPr/>
        </p:nvSpPr>
        <p:spPr>
          <a:xfrm>
            <a:off x="3458148" y="3244340"/>
            <a:ext cx="4977619" cy="751664"/>
          </a:xfrm>
          <a:prstGeom prst="rect">
            <a:avLst/>
          </a:prstGeom>
          <a:solidFill>
            <a:schemeClr val="accent2">
              <a:lumMod val="50000"/>
              <a:alpha val="7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Supervisor By</a:t>
            </a:r>
            <a:r>
              <a:rPr lang="en-US" sz="2000" dirty="0">
                <a:latin typeface="Times New Roman" panose="02020603050405020304" pitchFamily="18" charset="0"/>
                <a:cs typeface="Times New Roman" panose="02020603050405020304" pitchFamily="18" charset="0"/>
              </a:rPr>
              <a:t> DR. </a:t>
            </a:r>
            <a:r>
              <a:rPr lang="en-US" sz="2000" dirty="0" err="1">
                <a:latin typeface="Times New Roman" panose="02020603050405020304" pitchFamily="18" charset="0"/>
                <a:cs typeface="Times New Roman" panose="02020603050405020304" pitchFamily="18" charset="0"/>
              </a:rPr>
              <a:t>Asmaa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Alayed</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65270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80">
                                          <p:stCondLst>
                                            <p:cond delay="0"/>
                                          </p:stCondLst>
                                        </p:cTn>
                                        <p:tgtEl>
                                          <p:spTgt spid="14">
                                            <p:txEl>
                                              <p:pRg st="0" end="0"/>
                                            </p:txEl>
                                          </p:spTgt>
                                        </p:tgtEl>
                                      </p:cBhvr>
                                    </p:animEffect>
                                    <p:anim calcmode="lin" valueType="num">
                                      <p:cBhvr>
                                        <p:cTn id="8" dur="1822" tmFilter="0,0; 0.14,0.36; 0.43,0.73; 0.71,0.91; 1.0,1.0">
                                          <p:stCondLst>
                                            <p:cond delay="0"/>
                                          </p:stCondLst>
                                        </p:cTn>
                                        <p:tgtEl>
                                          <p:spTgt spid="1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4">
                                            <p:txEl>
                                              <p:pRg st="0" end="0"/>
                                            </p:txEl>
                                          </p:spTgt>
                                        </p:tgtEl>
                                      </p:cBhvr>
                                      <p:to x="100000" y="60000"/>
                                    </p:animScale>
                                    <p:animScale>
                                      <p:cBhvr>
                                        <p:cTn id="14" dur="166" decel="50000">
                                          <p:stCondLst>
                                            <p:cond delay="676"/>
                                          </p:stCondLst>
                                        </p:cTn>
                                        <p:tgtEl>
                                          <p:spTgt spid="14">
                                            <p:txEl>
                                              <p:pRg st="0" end="0"/>
                                            </p:txEl>
                                          </p:spTgt>
                                        </p:tgtEl>
                                      </p:cBhvr>
                                      <p:to x="100000" y="100000"/>
                                    </p:animScale>
                                    <p:animScale>
                                      <p:cBhvr>
                                        <p:cTn id="15" dur="26">
                                          <p:stCondLst>
                                            <p:cond delay="1312"/>
                                          </p:stCondLst>
                                        </p:cTn>
                                        <p:tgtEl>
                                          <p:spTgt spid="14">
                                            <p:txEl>
                                              <p:pRg st="0" end="0"/>
                                            </p:txEl>
                                          </p:spTgt>
                                        </p:tgtEl>
                                      </p:cBhvr>
                                      <p:to x="100000" y="80000"/>
                                    </p:animScale>
                                    <p:animScale>
                                      <p:cBhvr>
                                        <p:cTn id="16" dur="166" decel="50000">
                                          <p:stCondLst>
                                            <p:cond delay="1338"/>
                                          </p:stCondLst>
                                        </p:cTn>
                                        <p:tgtEl>
                                          <p:spTgt spid="14">
                                            <p:txEl>
                                              <p:pRg st="0" end="0"/>
                                            </p:txEl>
                                          </p:spTgt>
                                        </p:tgtEl>
                                      </p:cBhvr>
                                      <p:to x="100000" y="100000"/>
                                    </p:animScale>
                                    <p:animScale>
                                      <p:cBhvr>
                                        <p:cTn id="17" dur="26">
                                          <p:stCondLst>
                                            <p:cond delay="1642"/>
                                          </p:stCondLst>
                                        </p:cTn>
                                        <p:tgtEl>
                                          <p:spTgt spid="14">
                                            <p:txEl>
                                              <p:pRg st="0" end="0"/>
                                            </p:txEl>
                                          </p:spTgt>
                                        </p:tgtEl>
                                      </p:cBhvr>
                                      <p:to x="100000" y="90000"/>
                                    </p:animScale>
                                    <p:animScale>
                                      <p:cBhvr>
                                        <p:cTn id="18" dur="166" decel="50000">
                                          <p:stCondLst>
                                            <p:cond delay="1668"/>
                                          </p:stCondLst>
                                        </p:cTn>
                                        <p:tgtEl>
                                          <p:spTgt spid="14">
                                            <p:txEl>
                                              <p:pRg st="0" end="0"/>
                                            </p:txEl>
                                          </p:spTgt>
                                        </p:tgtEl>
                                      </p:cBhvr>
                                      <p:to x="100000" y="100000"/>
                                    </p:animScale>
                                    <p:animScale>
                                      <p:cBhvr>
                                        <p:cTn id="19" dur="26">
                                          <p:stCondLst>
                                            <p:cond delay="1808"/>
                                          </p:stCondLst>
                                        </p:cTn>
                                        <p:tgtEl>
                                          <p:spTgt spid="14">
                                            <p:txEl>
                                              <p:pRg st="0" end="0"/>
                                            </p:txEl>
                                          </p:spTgt>
                                        </p:tgtEl>
                                      </p:cBhvr>
                                      <p:to x="100000" y="95000"/>
                                    </p:animScale>
                                    <p:animScale>
                                      <p:cBhvr>
                                        <p:cTn id="20" dur="166" decel="50000">
                                          <p:stCondLst>
                                            <p:cond delay="1834"/>
                                          </p:stCondLst>
                                        </p:cTn>
                                        <p:tgtEl>
                                          <p:spTgt spid="14">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solidFill>
                  <a:schemeClr val="accent1"/>
                </a:solidFill>
                <a:latin typeface="Times New Roman" panose="02020603050405020304" pitchFamily="18" charset="0"/>
                <a:cs typeface="Times New Roman" panose="02020603050405020304" pitchFamily="18" charset="0"/>
              </a:rPr>
              <a:t>Relational Schema</a:t>
            </a:r>
          </a:p>
        </p:txBody>
      </p:sp>
      <p:sp>
        <p:nvSpPr>
          <p:cNvPr id="5" name="TextBox 4"/>
          <p:cNvSpPr txBox="1"/>
          <p:nvPr/>
        </p:nvSpPr>
        <p:spPr>
          <a:xfrm>
            <a:off x="1305818" y="3523983"/>
            <a:ext cx="1940275" cy="707886"/>
          </a:xfrm>
          <a:prstGeom prst="rect">
            <a:avLst/>
          </a:prstGeom>
          <a:noFill/>
        </p:spPr>
        <p:txBody>
          <a:bodyPr wrap="none" rtlCol="0">
            <a:spAutoFit/>
          </a:bodyPr>
          <a:lstStyle/>
          <a:p>
            <a:r>
              <a:rPr lang="en-US" altLang="ko-KR" sz="4000" b="1" dirty="0">
                <a:solidFill>
                  <a:schemeClr val="accent3"/>
                </a:solidFill>
                <a:cs typeface="Arial" pitchFamily="34" charset="0"/>
              </a:rPr>
              <a:t>STEP 5</a:t>
            </a:r>
            <a:endParaRPr lang="ko-KR" altLang="en-US" sz="4000" b="1" dirty="0">
              <a:solidFill>
                <a:schemeClr val="accent3"/>
              </a:solidFill>
              <a:cs typeface="Arial" pitchFamily="34" charset="0"/>
            </a:endParaRPr>
          </a:p>
        </p:txBody>
      </p:sp>
      <p:sp>
        <p:nvSpPr>
          <p:cNvPr id="6" name="TextBox 5"/>
          <p:cNvSpPr txBox="1"/>
          <p:nvPr/>
        </p:nvSpPr>
        <p:spPr>
          <a:xfrm>
            <a:off x="5199146" y="3565973"/>
            <a:ext cx="1814727" cy="646331"/>
          </a:xfrm>
          <a:prstGeom prst="rect">
            <a:avLst/>
          </a:prstGeom>
          <a:noFill/>
        </p:spPr>
        <p:txBody>
          <a:bodyPr wrap="square" rtlCol="0">
            <a:spAutoFit/>
          </a:bodyPr>
          <a:lstStyle/>
          <a:p>
            <a:r>
              <a:rPr lang="en-US" altLang="ko-KR" sz="3600" b="1" dirty="0">
                <a:solidFill>
                  <a:schemeClr val="accent2"/>
                </a:solidFill>
                <a:cs typeface="Arial" pitchFamily="34" charset="0"/>
              </a:rPr>
              <a:t>STEP 6</a:t>
            </a:r>
            <a:endParaRPr lang="ko-KR" altLang="en-US" sz="3600" b="1" dirty="0">
              <a:solidFill>
                <a:schemeClr val="accent2"/>
              </a:solidFill>
              <a:cs typeface="Arial" pitchFamily="34" charset="0"/>
            </a:endParaRPr>
          </a:p>
        </p:txBody>
      </p:sp>
      <p:sp>
        <p:nvSpPr>
          <p:cNvPr id="7" name="TextBox 6"/>
          <p:cNvSpPr txBox="1"/>
          <p:nvPr/>
        </p:nvSpPr>
        <p:spPr>
          <a:xfrm>
            <a:off x="8883366" y="3518327"/>
            <a:ext cx="2531912" cy="707886"/>
          </a:xfrm>
          <a:prstGeom prst="rect">
            <a:avLst/>
          </a:prstGeom>
          <a:noFill/>
        </p:spPr>
        <p:txBody>
          <a:bodyPr wrap="square" rtlCol="0">
            <a:spAutoFit/>
          </a:bodyPr>
          <a:lstStyle/>
          <a:p>
            <a:r>
              <a:rPr lang="en-US" altLang="ko-KR" sz="4000" b="1" dirty="0">
                <a:solidFill>
                  <a:schemeClr val="accent1"/>
                </a:solidFill>
                <a:cs typeface="Arial" pitchFamily="34" charset="0"/>
              </a:rPr>
              <a:t>STEP 7</a:t>
            </a:r>
            <a:endParaRPr lang="ko-KR" altLang="en-US" sz="4000" b="1" dirty="0">
              <a:solidFill>
                <a:schemeClr val="accent1"/>
              </a:solidFill>
              <a:cs typeface="Arial" pitchFamily="34" charset="0"/>
            </a:endParaRPr>
          </a:p>
        </p:txBody>
      </p:sp>
      <p:sp>
        <p:nvSpPr>
          <p:cNvPr id="4" name="Rectangle 3"/>
          <p:cNvSpPr/>
          <p:nvPr/>
        </p:nvSpPr>
        <p:spPr>
          <a:xfrm>
            <a:off x="3336607" y="3872270"/>
            <a:ext cx="1772025" cy="979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1" name="Rectangle 10"/>
          <p:cNvSpPr/>
          <p:nvPr/>
        </p:nvSpPr>
        <p:spPr>
          <a:xfrm>
            <a:off x="7041256" y="3872270"/>
            <a:ext cx="1814727" cy="1109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5" name="TextBox 14"/>
          <p:cNvSpPr txBox="1"/>
          <p:nvPr/>
        </p:nvSpPr>
        <p:spPr>
          <a:xfrm>
            <a:off x="1116204" y="4079789"/>
            <a:ext cx="2220403" cy="215444"/>
          </a:xfrm>
          <a:prstGeom prst="rect">
            <a:avLst/>
          </a:prstGeom>
          <a:solidFill>
            <a:schemeClr val="accent3"/>
          </a:solidFill>
        </p:spPr>
        <p:txBody>
          <a:bodyPr wrap="square" rtlCol="0">
            <a:spAutoFit/>
          </a:bodyPr>
          <a:lstStyle/>
          <a:p>
            <a:pPr algn="ctr"/>
            <a:r>
              <a:rPr lang="en-US" altLang="ko-KR" sz="800" b="1" dirty="0">
                <a:solidFill>
                  <a:schemeClr val="bg1"/>
                </a:solidFill>
                <a:cs typeface="Arial" pitchFamily="34" charset="0"/>
              </a:rPr>
              <a:t>Mapping of Binary M:N Relationship Type</a:t>
            </a:r>
          </a:p>
        </p:txBody>
      </p:sp>
      <p:sp>
        <p:nvSpPr>
          <p:cNvPr id="18" name="TextBox 17"/>
          <p:cNvSpPr txBox="1"/>
          <p:nvPr/>
        </p:nvSpPr>
        <p:spPr>
          <a:xfrm>
            <a:off x="5096878" y="3472462"/>
            <a:ext cx="1908168" cy="215444"/>
          </a:xfrm>
          <a:prstGeom prst="rect">
            <a:avLst/>
          </a:prstGeom>
          <a:solidFill>
            <a:schemeClr val="accent2"/>
          </a:solidFill>
        </p:spPr>
        <p:txBody>
          <a:bodyPr wrap="square" rtlCol="0">
            <a:spAutoFit/>
          </a:bodyPr>
          <a:lstStyle/>
          <a:p>
            <a:pPr algn="ctr"/>
            <a:r>
              <a:rPr lang="en-US" altLang="ko-KR" sz="800" b="1" dirty="0">
                <a:solidFill>
                  <a:schemeClr val="bg1"/>
                </a:solidFill>
                <a:cs typeface="Arial" pitchFamily="34" charset="0"/>
              </a:rPr>
              <a:t>Mapping of Multivalued Attributes</a:t>
            </a:r>
          </a:p>
        </p:txBody>
      </p:sp>
      <p:sp>
        <p:nvSpPr>
          <p:cNvPr id="21" name="TextBox 20"/>
          <p:cNvSpPr txBox="1"/>
          <p:nvPr/>
        </p:nvSpPr>
        <p:spPr>
          <a:xfrm>
            <a:off x="8892193" y="4112276"/>
            <a:ext cx="1910848" cy="200055"/>
          </a:xfrm>
          <a:prstGeom prst="rect">
            <a:avLst/>
          </a:prstGeom>
          <a:solidFill>
            <a:schemeClr val="accent1"/>
          </a:solidFill>
        </p:spPr>
        <p:txBody>
          <a:bodyPr wrap="square" rtlCol="0">
            <a:spAutoFit/>
          </a:bodyPr>
          <a:lstStyle/>
          <a:p>
            <a:pPr algn="ctr"/>
            <a:r>
              <a:rPr lang="en-US" altLang="ko-KR" sz="700" b="1" dirty="0">
                <a:solidFill>
                  <a:schemeClr val="bg1"/>
                </a:solidFill>
                <a:cs typeface="Arial" pitchFamily="34" charset="0"/>
              </a:rPr>
              <a:t>Mapping of N-</a:t>
            </a:r>
            <a:r>
              <a:rPr lang="en-US" altLang="ko-KR" sz="700" b="1" dirty="0" err="1">
                <a:solidFill>
                  <a:schemeClr val="bg1"/>
                </a:solidFill>
                <a:cs typeface="Arial" pitchFamily="34" charset="0"/>
              </a:rPr>
              <a:t>ary</a:t>
            </a:r>
            <a:r>
              <a:rPr lang="en-US" altLang="ko-KR" sz="700" b="1" dirty="0">
                <a:solidFill>
                  <a:schemeClr val="bg1"/>
                </a:solidFill>
                <a:cs typeface="Arial" pitchFamily="34" charset="0"/>
              </a:rPr>
              <a:t> Relationship Types</a:t>
            </a:r>
          </a:p>
        </p:txBody>
      </p:sp>
      <p:pic>
        <p:nvPicPr>
          <p:cNvPr id="9" name="صورة 8">
            <a:extLst>
              <a:ext uri="{FF2B5EF4-FFF2-40B4-BE49-F238E27FC236}">
                <a16:creationId xmlns:a16="http://schemas.microsoft.com/office/drawing/2014/main" id="{36037D6A-8DD8-4C47-B001-58343AE2E91B}"/>
              </a:ext>
            </a:extLst>
          </p:cNvPr>
          <p:cNvPicPr>
            <a:picLocks noChangeAspect="1"/>
          </p:cNvPicPr>
          <p:nvPr/>
        </p:nvPicPr>
        <p:blipFill>
          <a:blip r:embed="rId2"/>
          <a:stretch>
            <a:fillRect/>
          </a:stretch>
        </p:blipFill>
        <p:spPr>
          <a:xfrm>
            <a:off x="672564" y="4400845"/>
            <a:ext cx="2991986" cy="1596456"/>
          </a:xfrm>
          <a:prstGeom prst="rect">
            <a:avLst/>
          </a:prstGeom>
        </p:spPr>
      </p:pic>
      <p:pic>
        <p:nvPicPr>
          <p:cNvPr id="14" name="صورة 13">
            <a:extLst>
              <a:ext uri="{FF2B5EF4-FFF2-40B4-BE49-F238E27FC236}">
                <a16:creationId xmlns:a16="http://schemas.microsoft.com/office/drawing/2014/main" id="{F79AF02D-1E4C-4DA1-850F-50F34F79291A}"/>
              </a:ext>
            </a:extLst>
          </p:cNvPr>
          <p:cNvPicPr>
            <a:picLocks noChangeAspect="1"/>
          </p:cNvPicPr>
          <p:nvPr/>
        </p:nvPicPr>
        <p:blipFill>
          <a:blip r:embed="rId3"/>
          <a:stretch>
            <a:fillRect/>
          </a:stretch>
        </p:blipFill>
        <p:spPr>
          <a:xfrm>
            <a:off x="4971165" y="1639435"/>
            <a:ext cx="2249669" cy="1812090"/>
          </a:xfrm>
          <a:prstGeom prst="rect">
            <a:avLst/>
          </a:prstGeom>
        </p:spPr>
      </p:pic>
      <p:pic>
        <p:nvPicPr>
          <p:cNvPr id="16" name="صورة 15">
            <a:extLst>
              <a:ext uri="{FF2B5EF4-FFF2-40B4-BE49-F238E27FC236}">
                <a16:creationId xmlns:a16="http://schemas.microsoft.com/office/drawing/2014/main" id="{6A02849E-60A7-442F-B555-E87253BF2B19}"/>
              </a:ext>
            </a:extLst>
          </p:cNvPr>
          <p:cNvPicPr>
            <a:picLocks noChangeAspect="1"/>
          </p:cNvPicPr>
          <p:nvPr/>
        </p:nvPicPr>
        <p:blipFill>
          <a:blip r:embed="rId4"/>
          <a:stretch>
            <a:fillRect/>
          </a:stretch>
        </p:blipFill>
        <p:spPr>
          <a:xfrm>
            <a:off x="7772398" y="4459117"/>
            <a:ext cx="3986647" cy="494932"/>
          </a:xfrm>
          <a:prstGeom prst="rect">
            <a:avLst/>
          </a:prstGeom>
        </p:spPr>
      </p:pic>
    </p:spTree>
    <p:extLst>
      <p:ext uri="{BB962C8B-B14F-4D97-AF65-F5344CB8AC3E}">
        <p14:creationId xmlns:p14="http://schemas.microsoft.com/office/powerpoint/2010/main" val="12219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randombar(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circle(in)">
                                      <p:cBhvr>
                                        <p:cTn id="24" dur="2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randombar(horizontal)">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circle(in)">
                                      <p:cBhvr>
                                        <p:cTn id="41" dur="20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randombar(horizontal)">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1000"/>
                                        <p:tgtEl>
                                          <p:spTgt spid="16"/>
                                        </p:tgtEl>
                                      </p:cBhvr>
                                    </p:animEffect>
                                    <p:anim calcmode="lin" valueType="num">
                                      <p:cBhvr>
                                        <p:cTn id="52" dur="1000" fill="hold"/>
                                        <p:tgtEl>
                                          <p:spTgt spid="16"/>
                                        </p:tgtEl>
                                        <p:attrNameLst>
                                          <p:attrName>ppt_x</p:attrName>
                                        </p:attrNameLst>
                                      </p:cBhvr>
                                      <p:tavLst>
                                        <p:tav tm="0">
                                          <p:val>
                                            <p:strVal val="#ppt_x"/>
                                          </p:val>
                                        </p:tav>
                                        <p:tav tm="100000">
                                          <p:val>
                                            <p:strVal val="#ppt_x"/>
                                          </p:val>
                                        </p:tav>
                                      </p:tavLst>
                                    </p:anim>
                                    <p:anim calcmode="lin" valueType="num">
                                      <p:cBhvr>
                                        <p:cTn id="5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5" grpId="0" animBg="1"/>
      <p:bldP spid="18"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نص 1">
            <a:extLst>
              <a:ext uri="{FF2B5EF4-FFF2-40B4-BE49-F238E27FC236}">
                <a16:creationId xmlns:a16="http://schemas.microsoft.com/office/drawing/2014/main" id="{03C74A6F-B55D-4033-A9E5-CC76D0D76C05}"/>
              </a:ext>
            </a:extLst>
          </p:cNvPr>
          <p:cNvSpPr>
            <a:spLocks noGrp="1"/>
          </p:cNvSpPr>
          <p:nvPr>
            <p:ph type="body" sz="quarter" idx="4294967295"/>
          </p:nvPr>
        </p:nvSpPr>
        <p:spPr>
          <a:xfrm>
            <a:off x="-189471" y="2535044"/>
            <a:ext cx="7077075" cy="1211263"/>
          </a:xfrm>
          <a:prstGeom prst="rect">
            <a:avLst/>
          </a:prstGeom>
        </p:spPr>
        <p:txBody>
          <a:bodyPr/>
          <a:lstStyle/>
          <a:p>
            <a:pPr marL="0" indent="0" algn="ctr">
              <a:buNone/>
            </a:pPr>
            <a:r>
              <a:rPr lang="en-US" sz="6000" b="1" dirty="0">
                <a:solidFill>
                  <a:schemeClr val="bg1"/>
                </a:solidFill>
                <a:latin typeface="Times New Roman" panose="02020603050405020304" pitchFamily="18" charset="0"/>
                <a:cs typeface="Times New Roman" panose="02020603050405020304" pitchFamily="18" charset="0"/>
              </a:rPr>
              <a:t>Final Mapping</a:t>
            </a:r>
          </a:p>
          <a:p>
            <a:endParaRPr lang="ar-SA" dirty="0"/>
          </a:p>
        </p:txBody>
      </p:sp>
      <p:pic>
        <p:nvPicPr>
          <p:cNvPr id="4" name="صورة 3">
            <a:extLst>
              <a:ext uri="{FF2B5EF4-FFF2-40B4-BE49-F238E27FC236}">
                <a16:creationId xmlns:a16="http://schemas.microsoft.com/office/drawing/2014/main" id="{86DE23A0-58C2-4E43-9227-22B825A9C364}"/>
              </a:ext>
            </a:extLst>
          </p:cNvPr>
          <p:cNvPicPr>
            <a:picLocks noChangeAspect="1"/>
          </p:cNvPicPr>
          <p:nvPr/>
        </p:nvPicPr>
        <p:blipFill>
          <a:blip r:embed="rId2"/>
          <a:stretch>
            <a:fillRect/>
          </a:stretch>
        </p:blipFill>
        <p:spPr>
          <a:xfrm>
            <a:off x="6294481" y="626074"/>
            <a:ext cx="5362832" cy="5474663"/>
          </a:xfrm>
          <a:prstGeom prst="rect">
            <a:avLst/>
          </a:prstGeom>
          <a:ln w="127000" cap="sq">
            <a:solidFill>
              <a:schemeClr val="bg1">
                <a:lumMod val="95000"/>
              </a:schemeClr>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38416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ircle(in)">
                                      <p:cBhvr>
                                        <p:cTn id="7"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3">
            <a:extLst>
              <a:ext uri="{FF2B5EF4-FFF2-40B4-BE49-F238E27FC236}">
                <a16:creationId xmlns:a16="http://schemas.microsoft.com/office/drawing/2014/main" id="{FF4A2390-4870-4982-8243-1A5553983CF0}"/>
              </a:ext>
            </a:extLst>
          </p:cNvPr>
          <p:cNvSpPr/>
          <p:nvPr/>
        </p:nvSpPr>
        <p:spPr>
          <a:xfrm>
            <a:off x="5148737" y="1046500"/>
            <a:ext cx="3988113" cy="728016"/>
          </a:xfrm>
          <a:prstGeom prst="roundRect">
            <a:avLst>
              <a:gd name="adj" fmla="val 50000"/>
            </a:avLst>
          </a:prstGeom>
          <a:solidFill>
            <a:schemeClr val="tx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 name="Rectangle 3">
            <a:extLst>
              <a:ext uri="{FF2B5EF4-FFF2-40B4-BE49-F238E27FC236}">
                <a16:creationId xmlns:a16="http://schemas.microsoft.com/office/drawing/2014/main" id="{63ACB0FD-6D18-4A80-9BB5-8AAE7BAD80BF}"/>
              </a:ext>
            </a:extLst>
          </p:cNvPr>
          <p:cNvSpPr/>
          <p:nvPr/>
        </p:nvSpPr>
        <p:spPr>
          <a:xfrm rot="5400000">
            <a:off x="5680501" y="-2452557"/>
            <a:ext cx="830999" cy="5741772"/>
          </a:xfrm>
          <a:prstGeom prst="rect">
            <a:avLst/>
          </a:prstGeom>
          <a:solidFill>
            <a:schemeClr val="tx2">
              <a:lumMod val="60000"/>
              <a:lumOff val="4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sp>
        <p:nvSpPr>
          <p:cNvPr id="6" name="مستطيل 5">
            <a:extLst>
              <a:ext uri="{FF2B5EF4-FFF2-40B4-BE49-F238E27FC236}">
                <a16:creationId xmlns:a16="http://schemas.microsoft.com/office/drawing/2014/main" id="{08DC62B8-C1B4-4ED2-8541-C178AAFFE9CD}"/>
              </a:ext>
            </a:extLst>
          </p:cNvPr>
          <p:cNvSpPr/>
          <p:nvPr/>
        </p:nvSpPr>
        <p:spPr>
          <a:xfrm>
            <a:off x="4435796" y="50861"/>
            <a:ext cx="3147015" cy="646331"/>
          </a:xfrm>
          <a:prstGeom prst="rect">
            <a:avLst/>
          </a:prstGeom>
        </p:spPr>
        <p:txBody>
          <a:bodyPr wrap="none">
            <a:spAutoFit/>
          </a:bodyPr>
          <a:lstStyle/>
          <a:p>
            <a:r>
              <a:rPr lang="ar-SA" sz="3600" b="1" dirty="0">
                <a:solidFill>
                  <a:schemeClr val="bg2"/>
                </a:solidFill>
                <a:latin typeface="Times New Roman" panose="02020603050405020304" pitchFamily="18" charset="0"/>
                <a:cs typeface="Times New Roman" panose="02020603050405020304" pitchFamily="18" charset="0"/>
              </a:rPr>
              <a:t> </a:t>
            </a:r>
            <a:r>
              <a:rPr lang="ar-SA" sz="3600" b="1" dirty="0" err="1">
                <a:solidFill>
                  <a:schemeClr val="bg2"/>
                </a:solidFill>
                <a:latin typeface="Times New Roman" panose="02020603050405020304" pitchFamily="18" charset="0"/>
                <a:cs typeface="Times New Roman" panose="02020603050405020304" pitchFamily="18" charset="0"/>
              </a:rPr>
              <a:t>Normalization</a:t>
            </a:r>
            <a:endParaRPr lang="ar-SA" sz="3200" b="1" dirty="0">
              <a:solidFill>
                <a:schemeClr val="bg2"/>
              </a:solidFill>
              <a:latin typeface="Times New Roman" panose="02020603050405020304" pitchFamily="18" charset="0"/>
              <a:cs typeface="Times New Roman" panose="02020603050405020304" pitchFamily="18" charset="0"/>
            </a:endParaRPr>
          </a:p>
        </p:txBody>
      </p:sp>
      <p:sp>
        <p:nvSpPr>
          <p:cNvPr id="14" name="مستطيل 13">
            <a:extLst>
              <a:ext uri="{FF2B5EF4-FFF2-40B4-BE49-F238E27FC236}">
                <a16:creationId xmlns:a16="http://schemas.microsoft.com/office/drawing/2014/main" id="{FDA7BB04-088A-4CEA-8B12-824CC36E19E7}"/>
              </a:ext>
            </a:extLst>
          </p:cNvPr>
          <p:cNvSpPr/>
          <p:nvPr/>
        </p:nvSpPr>
        <p:spPr>
          <a:xfrm>
            <a:off x="5517866" y="1163050"/>
            <a:ext cx="4297454" cy="400110"/>
          </a:xfrm>
          <a:prstGeom prst="rect">
            <a:avLst/>
          </a:prstGeom>
        </p:spPr>
        <p:txBody>
          <a:bodyPr wrap="square">
            <a:spAutoFit/>
          </a:bodyPr>
          <a:lstStyle/>
          <a:p>
            <a:pPr marL="285750" indent="-285750">
              <a:buFont typeface="Wingdings" panose="05000000000000000000" pitchFamily="2" charset="2"/>
              <a:buChar char="v"/>
            </a:pPr>
            <a:r>
              <a:rPr lang="en-US" sz="2000" b="1" dirty="0">
                <a:solidFill>
                  <a:schemeClr val="accent6"/>
                </a:solidFill>
                <a:latin typeface="Times New Roman" panose="02020603050405020304" pitchFamily="18" charset="0"/>
                <a:cs typeface="Times New Roman" panose="02020603050405020304" pitchFamily="18" charset="0"/>
              </a:rPr>
              <a:t>First normal form NF1:</a:t>
            </a:r>
          </a:p>
        </p:txBody>
      </p:sp>
      <p:sp>
        <p:nvSpPr>
          <p:cNvPr id="15" name="مستطيل 14">
            <a:extLst>
              <a:ext uri="{FF2B5EF4-FFF2-40B4-BE49-F238E27FC236}">
                <a16:creationId xmlns:a16="http://schemas.microsoft.com/office/drawing/2014/main" id="{65077F80-42F5-49DF-814E-C48F7DA023E8}"/>
              </a:ext>
            </a:extLst>
          </p:cNvPr>
          <p:cNvSpPr/>
          <p:nvPr/>
        </p:nvSpPr>
        <p:spPr>
          <a:xfrm>
            <a:off x="4903587" y="1644295"/>
            <a:ext cx="3737904" cy="400110"/>
          </a:xfrm>
          <a:prstGeom prst="rect">
            <a:avLst/>
          </a:prstGeom>
          <a:solidFill>
            <a:schemeClr val="accent5">
              <a:lumMod val="75000"/>
            </a:schemeClr>
          </a:solidFill>
        </p:spPr>
        <p:txBody>
          <a:bodyPr wrap="square">
            <a:spAutoFit/>
          </a:bodyPr>
          <a:lstStyle/>
          <a:p>
            <a:r>
              <a:rPr lang="ar-SA" sz="2000" u="sng" dirty="0" err="1">
                <a:solidFill>
                  <a:schemeClr val="bg1"/>
                </a:solidFill>
                <a:latin typeface="Times New Roman" panose="02020603050405020304" pitchFamily="18" charset="0"/>
                <a:cs typeface="Times New Roman" panose="02020603050405020304" pitchFamily="18" charset="0"/>
              </a:rPr>
              <a:t>The</a:t>
            </a:r>
            <a:r>
              <a:rPr lang="ar-SA" sz="2000" u="sng" dirty="0">
                <a:solidFill>
                  <a:schemeClr val="bg1"/>
                </a:solidFill>
                <a:latin typeface="Times New Roman" panose="02020603050405020304" pitchFamily="18" charset="0"/>
                <a:cs typeface="Times New Roman" panose="02020603050405020304" pitchFamily="18" charset="0"/>
              </a:rPr>
              <a:t> </a:t>
            </a:r>
            <a:r>
              <a:rPr lang="ar-SA" sz="2000" u="sng" dirty="0" err="1">
                <a:solidFill>
                  <a:schemeClr val="bg1"/>
                </a:solidFill>
                <a:latin typeface="Times New Roman" panose="02020603050405020304" pitchFamily="18" charset="0"/>
                <a:cs typeface="Times New Roman" panose="02020603050405020304" pitchFamily="18" charset="0"/>
              </a:rPr>
              <a:t>schema</a:t>
            </a:r>
            <a:r>
              <a:rPr lang="ar-SA" sz="2000" u="sng" dirty="0">
                <a:solidFill>
                  <a:schemeClr val="bg1"/>
                </a:solidFill>
                <a:latin typeface="Times New Roman" panose="02020603050405020304" pitchFamily="18" charset="0"/>
                <a:cs typeface="Times New Roman" panose="02020603050405020304" pitchFamily="18" charset="0"/>
              </a:rPr>
              <a:t> </a:t>
            </a:r>
            <a:r>
              <a:rPr lang="ar-SA" sz="2000" u="sng" dirty="0" err="1">
                <a:solidFill>
                  <a:schemeClr val="bg1"/>
                </a:solidFill>
                <a:latin typeface="Times New Roman" panose="02020603050405020304" pitchFamily="18" charset="0"/>
                <a:cs typeface="Times New Roman" panose="02020603050405020304" pitchFamily="18" charset="0"/>
              </a:rPr>
              <a:t>is</a:t>
            </a:r>
            <a:r>
              <a:rPr lang="ar-SA" sz="2000" u="sng" dirty="0">
                <a:solidFill>
                  <a:schemeClr val="bg1"/>
                </a:solidFill>
                <a:latin typeface="Times New Roman" panose="02020603050405020304" pitchFamily="18" charset="0"/>
                <a:cs typeface="Times New Roman" panose="02020603050405020304" pitchFamily="18" charset="0"/>
              </a:rPr>
              <a:t> </a:t>
            </a:r>
            <a:r>
              <a:rPr lang="ar-SA" sz="2000" u="sng" dirty="0" err="1">
                <a:solidFill>
                  <a:schemeClr val="bg1"/>
                </a:solidFill>
                <a:latin typeface="Times New Roman" panose="02020603050405020304" pitchFamily="18" charset="0"/>
                <a:cs typeface="Times New Roman" panose="02020603050405020304" pitchFamily="18" charset="0"/>
              </a:rPr>
              <a:t>already</a:t>
            </a:r>
            <a:r>
              <a:rPr lang="ar-SA" sz="2000" u="sng" dirty="0">
                <a:solidFill>
                  <a:schemeClr val="bg1"/>
                </a:solidFill>
                <a:latin typeface="Times New Roman" panose="02020603050405020304" pitchFamily="18" charset="0"/>
                <a:cs typeface="Times New Roman" panose="02020603050405020304" pitchFamily="18" charset="0"/>
              </a:rPr>
              <a:t> </a:t>
            </a:r>
            <a:r>
              <a:rPr lang="ar-SA" sz="2000" u="sng" dirty="0" err="1">
                <a:solidFill>
                  <a:schemeClr val="bg1"/>
                </a:solidFill>
                <a:latin typeface="Times New Roman" panose="02020603050405020304" pitchFamily="18" charset="0"/>
                <a:cs typeface="Times New Roman" panose="02020603050405020304" pitchFamily="18" charset="0"/>
              </a:rPr>
              <a:t>in</a:t>
            </a:r>
            <a:r>
              <a:rPr lang="ar-SA" sz="2000" u="sng" dirty="0">
                <a:solidFill>
                  <a:schemeClr val="bg1"/>
                </a:solidFill>
                <a:latin typeface="Times New Roman" panose="02020603050405020304" pitchFamily="18" charset="0"/>
                <a:cs typeface="Times New Roman" panose="02020603050405020304" pitchFamily="18" charset="0"/>
              </a:rPr>
              <a:t> </a:t>
            </a:r>
            <a:r>
              <a:rPr lang="ar-SA" sz="2000" u="sng" dirty="0" err="1">
                <a:solidFill>
                  <a:schemeClr val="bg1"/>
                </a:solidFill>
                <a:latin typeface="Times New Roman" panose="02020603050405020304" pitchFamily="18" charset="0"/>
                <a:cs typeface="Times New Roman" panose="02020603050405020304" pitchFamily="18" charset="0"/>
              </a:rPr>
              <a:t>final</a:t>
            </a:r>
            <a:r>
              <a:rPr lang="ar-SA" sz="2000" u="sng" dirty="0">
                <a:solidFill>
                  <a:schemeClr val="bg1"/>
                </a:solidFill>
                <a:latin typeface="Times New Roman" panose="02020603050405020304" pitchFamily="18" charset="0"/>
                <a:cs typeface="Times New Roman" panose="02020603050405020304" pitchFamily="18" charset="0"/>
              </a:rPr>
              <a:t> </a:t>
            </a:r>
            <a:r>
              <a:rPr lang="ar-SA" sz="2000" u="sng" dirty="0" err="1">
                <a:solidFill>
                  <a:schemeClr val="bg1"/>
                </a:solidFill>
                <a:latin typeface="Times New Roman" panose="02020603050405020304" pitchFamily="18" charset="0"/>
                <a:cs typeface="Times New Roman" panose="02020603050405020304" pitchFamily="18" charset="0"/>
              </a:rPr>
              <a:t>map</a:t>
            </a:r>
            <a:endParaRPr lang="ar-SA" sz="2000" u="sng" dirty="0">
              <a:solidFill>
                <a:schemeClr val="bg1"/>
              </a:solidFill>
              <a:latin typeface="Times New Roman" panose="02020603050405020304" pitchFamily="18" charset="0"/>
              <a:cs typeface="Times New Roman" panose="02020603050405020304" pitchFamily="18" charset="0"/>
            </a:endParaRPr>
          </a:p>
        </p:txBody>
      </p:sp>
      <p:pic>
        <p:nvPicPr>
          <p:cNvPr id="7" name="صورة 6">
            <a:extLst>
              <a:ext uri="{FF2B5EF4-FFF2-40B4-BE49-F238E27FC236}">
                <a16:creationId xmlns:a16="http://schemas.microsoft.com/office/drawing/2014/main" id="{D4B91977-331B-4946-A2AA-BCC20A75CE7F}"/>
              </a:ext>
            </a:extLst>
          </p:cNvPr>
          <p:cNvPicPr>
            <a:picLocks noChangeAspect="1"/>
          </p:cNvPicPr>
          <p:nvPr/>
        </p:nvPicPr>
        <p:blipFill>
          <a:blip r:embed="rId2"/>
          <a:stretch>
            <a:fillRect/>
          </a:stretch>
        </p:blipFill>
        <p:spPr>
          <a:xfrm>
            <a:off x="233300" y="1679660"/>
            <a:ext cx="4390201" cy="4968167"/>
          </a:xfrm>
          <a:prstGeom prst="rect">
            <a:avLst/>
          </a:prstGeom>
          <a:ln w="127000" cap="sq">
            <a:solidFill>
              <a:schemeClr val="accent5">
                <a:lumMod val="75000"/>
              </a:schemeClr>
            </a:solidFill>
            <a:miter lim="800000"/>
          </a:ln>
          <a:effectLst>
            <a:outerShdw blurRad="57150" dist="50800" dir="2700000" algn="tl" rotWithShape="0">
              <a:srgbClr val="000000">
                <a:alpha val="40000"/>
              </a:srgbClr>
            </a:outerShdw>
          </a:effectLst>
        </p:spPr>
      </p:pic>
      <p:sp>
        <p:nvSpPr>
          <p:cNvPr id="17" name="Rounded Rectangle 3">
            <a:extLst>
              <a:ext uri="{FF2B5EF4-FFF2-40B4-BE49-F238E27FC236}">
                <a16:creationId xmlns:a16="http://schemas.microsoft.com/office/drawing/2014/main" id="{7B5F73E3-6BB3-4986-AA3D-2A77FE87D142}"/>
              </a:ext>
            </a:extLst>
          </p:cNvPr>
          <p:cNvSpPr/>
          <p:nvPr/>
        </p:nvSpPr>
        <p:spPr>
          <a:xfrm>
            <a:off x="310278" y="1052622"/>
            <a:ext cx="3988113" cy="728016"/>
          </a:xfrm>
          <a:prstGeom prst="roundRect">
            <a:avLst>
              <a:gd name="adj" fmla="val 50000"/>
            </a:avLst>
          </a:prstGeom>
          <a:solidFill>
            <a:schemeClr val="tx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مستطيل 15">
            <a:extLst>
              <a:ext uri="{FF2B5EF4-FFF2-40B4-BE49-F238E27FC236}">
                <a16:creationId xmlns:a16="http://schemas.microsoft.com/office/drawing/2014/main" id="{7A79E1A7-3C9E-4E5A-80B6-EAD45F85BC66}"/>
              </a:ext>
            </a:extLst>
          </p:cNvPr>
          <p:cNvSpPr/>
          <p:nvPr/>
        </p:nvSpPr>
        <p:spPr>
          <a:xfrm>
            <a:off x="659007" y="1153599"/>
            <a:ext cx="4390201" cy="769441"/>
          </a:xfrm>
          <a:prstGeom prst="rect">
            <a:avLst/>
          </a:prstGeom>
        </p:spPr>
        <p:txBody>
          <a:bodyPr wrap="square">
            <a:spAutoFit/>
          </a:bodyPr>
          <a:lstStyle/>
          <a:p>
            <a:pPr marL="285750" indent="-285750">
              <a:buFont typeface="Wingdings" panose="05000000000000000000" pitchFamily="2" charset="2"/>
              <a:buChar char="v"/>
            </a:pPr>
            <a:r>
              <a:rPr lang="en-US" sz="2000" b="1" dirty="0">
                <a:solidFill>
                  <a:schemeClr val="accent6"/>
                </a:solidFill>
                <a:latin typeface="Times New Roman" panose="02020603050405020304" pitchFamily="18" charset="0"/>
                <a:cs typeface="Times New Roman" panose="02020603050405020304" pitchFamily="18" charset="0"/>
              </a:rPr>
              <a:t>Second normal form 2NF:</a:t>
            </a:r>
          </a:p>
          <a:p>
            <a:endParaRPr lang="ar-SA" sz="2400" b="1" dirty="0">
              <a:solidFill>
                <a:schemeClr val="accent6"/>
              </a:solidFill>
              <a:latin typeface="Times New Roman" panose="02020603050405020304" pitchFamily="18" charset="0"/>
              <a:cs typeface="Times New Roman" panose="02020603050405020304" pitchFamily="18" charset="0"/>
            </a:endParaRPr>
          </a:p>
        </p:txBody>
      </p:sp>
      <p:sp>
        <p:nvSpPr>
          <p:cNvPr id="20" name="Rounded Rectangle 3">
            <a:extLst>
              <a:ext uri="{FF2B5EF4-FFF2-40B4-BE49-F238E27FC236}">
                <a16:creationId xmlns:a16="http://schemas.microsoft.com/office/drawing/2014/main" id="{70E729F8-ECC1-4009-A098-2B861699040D}"/>
              </a:ext>
            </a:extLst>
          </p:cNvPr>
          <p:cNvSpPr/>
          <p:nvPr/>
        </p:nvSpPr>
        <p:spPr>
          <a:xfrm>
            <a:off x="7893610" y="3067058"/>
            <a:ext cx="3988113" cy="728016"/>
          </a:xfrm>
          <a:prstGeom prst="roundRect">
            <a:avLst>
              <a:gd name="adj" fmla="val 50000"/>
            </a:avLst>
          </a:prstGeom>
          <a:solidFill>
            <a:schemeClr val="tx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2" name="مستطيل 21">
            <a:extLst>
              <a:ext uri="{FF2B5EF4-FFF2-40B4-BE49-F238E27FC236}">
                <a16:creationId xmlns:a16="http://schemas.microsoft.com/office/drawing/2014/main" id="{5AD59FDB-7DD0-4E2A-8402-D4EEE58FCA02}"/>
              </a:ext>
            </a:extLst>
          </p:cNvPr>
          <p:cNvSpPr/>
          <p:nvPr/>
        </p:nvSpPr>
        <p:spPr>
          <a:xfrm>
            <a:off x="8587888" y="3665728"/>
            <a:ext cx="3370812" cy="400110"/>
          </a:xfrm>
          <a:prstGeom prst="rect">
            <a:avLst/>
          </a:prstGeom>
          <a:solidFill>
            <a:schemeClr val="accent5">
              <a:lumMod val="75000"/>
            </a:schemeClr>
          </a:solidFill>
        </p:spPr>
        <p:txBody>
          <a:bodyPr wrap="square">
            <a:spAutoFit/>
          </a:bodyPr>
          <a:lstStyle/>
          <a:p>
            <a:r>
              <a:rPr lang="ar-SA" sz="2000" u="sng" dirty="0">
                <a:solidFill>
                  <a:schemeClr val="bg1"/>
                </a:solidFill>
                <a:latin typeface="Times New Roman" panose="02020603050405020304" pitchFamily="18" charset="0"/>
                <a:cs typeface="Times New Roman" panose="02020603050405020304" pitchFamily="18" charset="0"/>
              </a:rPr>
              <a:t>T</a:t>
            </a:r>
            <a:r>
              <a:rPr lang="en-US" sz="2000" u="sng" dirty="0">
                <a:solidFill>
                  <a:schemeClr val="bg1"/>
                </a:solidFill>
                <a:latin typeface="Times New Roman" panose="02020603050405020304" pitchFamily="18" charset="0"/>
                <a:cs typeface="Times New Roman" panose="02020603050405020304" pitchFamily="18" charset="0"/>
              </a:rPr>
              <a:t>he</a:t>
            </a:r>
            <a:r>
              <a:rPr lang="ar-SA" sz="2000" u="sng" dirty="0">
                <a:solidFill>
                  <a:schemeClr val="bg1"/>
                </a:solidFill>
                <a:latin typeface="Times New Roman" panose="02020603050405020304" pitchFamily="18" charset="0"/>
                <a:cs typeface="Times New Roman" panose="02020603050405020304" pitchFamily="18" charset="0"/>
              </a:rPr>
              <a:t> </a:t>
            </a:r>
            <a:r>
              <a:rPr lang="en-US" sz="2000" u="sng" dirty="0">
                <a:solidFill>
                  <a:schemeClr val="bg1"/>
                </a:solidFill>
                <a:latin typeface="Times New Roman" panose="02020603050405020304" pitchFamily="18" charset="0"/>
                <a:cs typeface="Times New Roman" panose="02020603050405020304" pitchFamily="18" charset="0"/>
              </a:rPr>
              <a:t>No Transitive Dependency</a:t>
            </a:r>
            <a:endParaRPr lang="ar-SA" sz="2000" u="sng" dirty="0">
              <a:solidFill>
                <a:schemeClr val="bg1"/>
              </a:solidFill>
              <a:latin typeface="Times New Roman" panose="02020603050405020304" pitchFamily="18" charset="0"/>
              <a:cs typeface="Times New Roman" panose="02020603050405020304" pitchFamily="18" charset="0"/>
            </a:endParaRPr>
          </a:p>
        </p:txBody>
      </p:sp>
      <p:sp>
        <p:nvSpPr>
          <p:cNvPr id="19" name="مستطيل 18">
            <a:extLst>
              <a:ext uri="{FF2B5EF4-FFF2-40B4-BE49-F238E27FC236}">
                <a16:creationId xmlns:a16="http://schemas.microsoft.com/office/drawing/2014/main" id="{4EDD0A77-7B8D-4EA4-B5EE-33354FB5AAF4}"/>
              </a:ext>
            </a:extLst>
          </p:cNvPr>
          <p:cNvSpPr/>
          <p:nvPr/>
        </p:nvSpPr>
        <p:spPr>
          <a:xfrm>
            <a:off x="8178809" y="3231698"/>
            <a:ext cx="3654518" cy="400110"/>
          </a:xfrm>
          <a:prstGeom prst="rect">
            <a:avLst/>
          </a:prstGeom>
        </p:spPr>
        <p:txBody>
          <a:bodyPr wrap="square">
            <a:spAutoFit/>
          </a:bodyPr>
          <a:lstStyle/>
          <a:p>
            <a:pPr marL="285750" indent="-285750">
              <a:buFont typeface="Wingdings" panose="05000000000000000000" pitchFamily="2" charset="2"/>
              <a:buChar char="v"/>
            </a:pPr>
            <a:r>
              <a:rPr lang="en-US" sz="2000" b="1" dirty="0">
                <a:solidFill>
                  <a:schemeClr val="accent6"/>
                </a:solidFill>
                <a:latin typeface="Times New Roman" panose="02020603050405020304" pitchFamily="18" charset="0"/>
                <a:cs typeface="Times New Roman" panose="02020603050405020304" pitchFamily="18" charset="0"/>
              </a:rPr>
              <a:t>Third Normal Form NF3:</a:t>
            </a:r>
          </a:p>
        </p:txBody>
      </p:sp>
      <p:pic>
        <p:nvPicPr>
          <p:cNvPr id="10" name="صورة 9">
            <a:extLst>
              <a:ext uri="{FF2B5EF4-FFF2-40B4-BE49-F238E27FC236}">
                <a16:creationId xmlns:a16="http://schemas.microsoft.com/office/drawing/2014/main" id="{57200374-2979-47E6-B84C-2FFB5B127E35}"/>
              </a:ext>
            </a:extLst>
          </p:cNvPr>
          <p:cNvPicPr>
            <a:picLocks noChangeAspect="1"/>
          </p:cNvPicPr>
          <p:nvPr/>
        </p:nvPicPr>
        <p:blipFill>
          <a:blip r:embed="rId3"/>
          <a:stretch>
            <a:fillRect/>
          </a:stretch>
        </p:blipFill>
        <p:spPr>
          <a:xfrm>
            <a:off x="4468698" y="4028622"/>
            <a:ext cx="3051728" cy="2299435"/>
          </a:xfrm>
          <a:prstGeom prst="rect">
            <a:avLst/>
          </a:prstGeom>
          <a:ln w="127000" cap="sq">
            <a:solidFill>
              <a:schemeClr val="accent5">
                <a:lumMod val="75000"/>
              </a:schemeClr>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22510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randombar(horizontal)">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randombar(horizontal)">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5" grpId="0" animBg="1"/>
      <p:bldP spid="16" grpId="0"/>
      <p:bldP spid="22" grpId="0" animBg="1"/>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6">
            <a:extLst>
              <a:ext uri="{FF2B5EF4-FFF2-40B4-BE49-F238E27FC236}">
                <a16:creationId xmlns:a16="http://schemas.microsoft.com/office/drawing/2014/main" id="{59E126DB-0D66-49A5-A435-DD841E5BE982}"/>
              </a:ext>
            </a:extLst>
          </p:cNvPr>
          <p:cNvGrpSpPr/>
          <p:nvPr/>
        </p:nvGrpSpPr>
        <p:grpSpPr>
          <a:xfrm rot="5400000">
            <a:off x="2106391" y="-1736157"/>
            <a:ext cx="728096" cy="4940877"/>
            <a:chOff x="4025928" y="987726"/>
            <a:chExt cx="576064" cy="1944064"/>
          </a:xfrm>
          <a:solidFill>
            <a:schemeClr val="accent1"/>
          </a:solidFill>
        </p:grpSpPr>
        <p:sp>
          <p:nvSpPr>
            <p:cNvPr id="22" name="Rectangle 3">
              <a:extLst>
                <a:ext uri="{FF2B5EF4-FFF2-40B4-BE49-F238E27FC236}">
                  <a16:creationId xmlns:a16="http://schemas.microsoft.com/office/drawing/2014/main" id="{67C9ECC2-8718-4E90-BE2D-BE1794F4467F}"/>
                </a:ext>
              </a:extLst>
            </p:cNvPr>
            <p:cNvSpPr/>
            <p:nvPr/>
          </p:nvSpPr>
          <p:spPr>
            <a:xfrm>
              <a:off x="4025928" y="1563638"/>
              <a:ext cx="576064" cy="13681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sp>
          <p:nvSpPr>
            <p:cNvPr id="24" name="Right Triangle 4">
              <a:extLst>
                <a:ext uri="{FF2B5EF4-FFF2-40B4-BE49-F238E27FC236}">
                  <a16:creationId xmlns:a16="http://schemas.microsoft.com/office/drawing/2014/main" id="{44E1D3FB-2B22-4206-8A27-B1CA1FBD4845}"/>
                </a:ext>
              </a:extLst>
            </p:cNvPr>
            <p:cNvSpPr/>
            <p:nvPr/>
          </p:nvSpPr>
          <p:spPr>
            <a:xfrm flipH="1">
              <a:off x="4025992" y="987726"/>
              <a:ext cx="576000" cy="576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grpSp>
      <p:sp>
        <p:nvSpPr>
          <p:cNvPr id="3" name="Rounded Rectangle 3">
            <a:extLst>
              <a:ext uri="{FF2B5EF4-FFF2-40B4-BE49-F238E27FC236}">
                <a16:creationId xmlns:a16="http://schemas.microsoft.com/office/drawing/2014/main" id="{B8E952AD-069D-467B-8A12-89FE52C1BCA8}"/>
              </a:ext>
            </a:extLst>
          </p:cNvPr>
          <p:cNvSpPr/>
          <p:nvPr/>
        </p:nvSpPr>
        <p:spPr>
          <a:xfrm>
            <a:off x="905346" y="4412447"/>
            <a:ext cx="2628000" cy="576064"/>
          </a:xfrm>
          <a:prstGeom prst="roundRect">
            <a:avLst>
              <a:gd name="adj" fmla="val 5000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ounded Rectangle 4">
            <a:extLst>
              <a:ext uri="{FF2B5EF4-FFF2-40B4-BE49-F238E27FC236}">
                <a16:creationId xmlns:a16="http://schemas.microsoft.com/office/drawing/2014/main" id="{964D0018-0D48-43B4-AA76-E8B6E4C703C1}"/>
              </a:ext>
            </a:extLst>
          </p:cNvPr>
          <p:cNvSpPr/>
          <p:nvPr/>
        </p:nvSpPr>
        <p:spPr>
          <a:xfrm rot="18600000">
            <a:off x="2793223" y="4081775"/>
            <a:ext cx="1440000" cy="576000"/>
          </a:xfrm>
          <a:prstGeom prst="roundRect">
            <a:avLst>
              <a:gd name="adj" fmla="val 5000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ounded Rectangle 11">
            <a:extLst>
              <a:ext uri="{FF2B5EF4-FFF2-40B4-BE49-F238E27FC236}">
                <a16:creationId xmlns:a16="http://schemas.microsoft.com/office/drawing/2014/main" id="{31948680-E812-43F8-9277-2BB4AA36FC20}"/>
              </a:ext>
            </a:extLst>
          </p:cNvPr>
          <p:cNvSpPr/>
          <p:nvPr/>
        </p:nvSpPr>
        <p:spPr>
          <a:xfrm>
            <a:off x="3496682" y="3750891"/>
            <a:ext cx="2628000" cy="576064"/>
          </a:xfrm>
          <a:prstGeom prst="roundRect">
            <a:avLst>
              <a:gd name="adj" fmla="val 50000"/>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ounded Rectangle 13">
            <a:extLst>
              <a:ext uri="{FF2B5EF4-FFF2-40B4-BE49-F238E27FC236}">
                <a16:creationId xmlns:a16="http://schemas.microsoft.com/office/drawing/2014/main" id="{58A3D917-5183-4B69-9473-F93D7D622DE7}"/>
              </a:ext>
            </a:extLst>
          </p:cNvPr>
          <p:cNvSpPr/>
          <p:nvPr/>
        </p:nvSpPr>
        <p:spPr>
          <a:xfrm>
            <a:off x="6088018" y="3089335"/>
            <a:ext cx="2628000" cy="576064"/>
          </a:xfrm>
          <a:prstGeom prst="roundRect">
            <a:avLst>
              <a:gd name="adj" fmla="val 50000"/>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15">
            <a:extLst>
              <a:ext uri="{FF2B5EF4-FFF2-40B4-BE49-F238E27FC236}">
                <a16:creationId xmlns:a16="http://schemas.microsoft.com/office/drawing/2014/main" id="{577A2175-69FE-4EB9-8CA1-5B7E08F8B86D}"/>
              </a:ext>
            </a:extLst>
          </p:cNvPr>
          <p:cNvSpPr/>
          <p:nvPr/>
        </p:nvSpPr>
        <p:spPr>
          <a:xfrm>
            <a:off x="8979975" y="2346987"/>
            <a:ext cx="2628000" cy="576064"/>
          </a:xfrm>
          <a:prstGeom prst="roundRect">
            <a:avLst>
              <a:gd name="adj" fmla="val 50000"/>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TextBox 10">
            <a:extLst>
              <a:ext uri="{FF2B5EF4-FFF2-40B4-BE49-F238E27FC236}">
                <a16:creationId xmlns:a16="http://schemas.microsoft.com/office/drawing/2014/main" id="{6AA22351-B02B-4273-9CBA-7BB6F3630732}"/>
              </a:ext>
            </a:extLst>
          </p:cNvPr>
          <p:cNvSpPr txBox="1"/>
          <p:nvPr/>
        </p:nvSpPr>
        <p:spPr>
          <a:xfrm>
            <a:off x="9366009" y="2481130"/>
            <a:ext cx="1961643" cy="307777"/>
          </a:xfrm>
          <a:prstGeom prst="rect">
            <a:avLst/>
          </a:prstGeom>
          <a:noFill/>
        </p:spPr>
        <p:txBody>
          <a:bodyPr wrap="square" lIns="0" rtlCol="0" anchor="ctr">
            <a:spAutoFit/>
          </a:bodyPr>
          <a:lstStyle/>
          <a:p>
            <a:pPr algn="ctr"/>
            <a:r>
              <a:rPr lang="en-US" altLang="ko-KR" sz="1400" b="1" dirty="0">
                <a:solidFill>
                  <a:schemeClr val="bg1"/>
                </a:solidFill>
                <a:cs typeface="Arial" pitchFamily="34" charset="0"/>
              </a:rPr>
              <a:t>CREATE TABLE</a:t>
            </a:r>
            <a:endParaRPr lang="ko-KR" altLang="en-US" sz="1400" b="1" dirty="0">
              <a:solidFill>
                <a:schemeClr val="bg1"/>
              </a:solidFill>
              <a:cs typeface="Arial" pitchFamily="34" charset="0"/>
            </a:endParaRPr>
          </a:p>
        </p:txBody>
      </p:sp>
      <p:sp>
        <p:nvSpPr>
          <p:cNvPr id="15" name="TextBox 14">
            <a:extLst>
              <a:ext uri="{FF2B5EF4-FFF2-40B4-BE49-F238E27FC236}">
                <a16:creationId xmlns:a16="http://schemas.microsoft.com/office/drawing/2014/main" id="{8979F482-F129-486B-A93C-3A8A18266B2C}"/>
              </a:ext>
            </a:extLst>
          </p:cNvPr>
          <p:cNvSpPr txBox="1"/>
          <p:nvPr/>
        </p:nvSpPr>
        <p:spPr>
          <a:xfrm>
            <a:off x="4054598" y="3891625"/>
            <a:ext cx="1512168" cy="307777"/>
          </a:xfrm>
          <a:prstGeom prst="rect">
            <a:avLst/>
          </a:prstGeom>
          <a:noFill/>
        </p:spPr>
        <p:txBody>
          <a:bodyPr wrap="square" lIns="0" rtlCol="0" anchor="ctr">
            <a:spAutoFit/>
          </a:bodyPr>
          <a:lstStyle/>
          <a:p>
            <a:pPr algn="ctr"/>
            <a:r>
              <a:rPr lang="en-US" altLang="ko-KR" sz="1400" b="1" dirty="0">
                <a:solidFill>
                  <a:schemeClr val="bg1"/>
                </a:solidFill>
                <a:cs typeface="Arial" pitchFamily="34" charset="0"/>
              </a:rPr>
              <a:t>UPDATE</a:t>
            </a:r>
            <a:endParaRPr lang="ko-KR" altLang="en-US" sz="1400" b="1" dirty="0">
              <a:solidFill>
                <a:schemeClr val="bg1"/>
              </a:solidFill>
              <a:cs typeface="Arial" pitchFamily="34" charset="0"/>
            </a:endParaRPr>
          </a:p>
        </p:txBody>
      </p:sp>
      <p:sp>
        <p:nvSpPr>
          <p:cNvPr id="19" name="TextBox 18">
            <a:extLst>
              <a:ext uri="{FF2B5EF4-FFF2-40B4-BE49-F238E27FC236}">
                <a16:creationId xmlns:a16="http://schemas.microsoft.com/office/drawing/2014/main" id="{0D7F72EE-0402-471E-9770-56D7BB491392}"/>
              </a:ext>
            </a:extLst>
          </p:cNvPr>
          <p:cNvSpPr txBox="1"/>
          <p:nvPr/>
        </p:nvSpPr>
        <p:spPr>
          <a:xfrm>
            <a:off x="1463262" y="4546590"/>
            <a:ext cx="1512168" cy="307777"/>
          </a:xfrm>
          <a:prstGeom prst="rect">
            <a:avLst/>
          </a:prstGeom>
          <a:noFill/>
        </p:spPr>
        <p:txBody>
          <a:bodyPr wrap="square" lIns="0" rtlCol="0" anchor="ctr">
            <a:spAutoFit/>
          </a:bodyPr>
          <a:lstStyle/>
          <a:p>
            <a:pPr algn="ctr"/>
            <a:r>
              <a:rPr lang="en-US" altLang="ko-KR" sz="1400" b="1" dirty="0">
                <a:solidFill>
                  <a:schemeClr val="bg1"/>
                </a:solidFill>
                <a:cs typeface="Arial" pitchFamily="34" charset="0"/>
              </a:rPr>
              <a:t>DELETE</a:t>
            </a:r>
            <a:endParaRPr lang="ko-KR" altLang="en-US" sz="1400" b="1" dirty="0">
              <a:solidFill>
                <a:schemeClr val="bg1"/>
              </a:solidFill>
              <a:cs typeface="Arial" pitchFamily="34" charset="0"/>
            </a:endParaRPr>
          </a:p>
        </p:txBody>
      </p:sp>
      <p:sp>
        <p:nvSpPr>
          <p:cNvPr id="23" name="TextBox 22">
            <a:extLst>
              <a:ext uri="{FF2B5EF4-FFF2-40B4-BE49-F238E27FC236}">
                <a16:creationId xmlns:a16="http://schemas.microsoft.com/office/drawing/2014/main" id="{C9950878-842E-4A4E-AE7D-D6D44F701AD4}"/>
              </a:ext>
            </a:extLst>
          </p:cNvPr>
          <p:cNvSpPr txBox="1"/>
          <p:nvPr/>
        </p:nvSpPr>
        <p:spPr>
          <a:xfrm>
            <a:off x="6645934" y="3234967"/>
            <a:ext cx="1512168" cy="307777"/>
          </a:xfrm>
          <a:prstGeom prst="rect">
            <a:avLst/>
          </a:prstGeom>
          <a:noFill/>
        </p:spPr>
        <p:txBody>
          <a:bodyPr wrap="square" lIns="0" rtlCol="0" anchor="ctr">
            <a:spAutoFit/>
          </a:bodyPr>
          <a:lstStyle/>
          <a:p>
            <a:pPr algn="ctr"/>
            <a:r>
              <a:rPr lang="en-US" altLang="ko-KR" sz="1400" b="1" dirty="0">
                <a:solidFill>
                  <a:schemeClr val="bg1"/>
                </a:solidFill>
                <a:cs typeface="Arial" pitchFamily="34" charset="0"/>
              </a:rPr>
              <a:t>INSERT</a:t>
            </a:r>
            <a:endParaRPr lang="ko-KR" altLang="en-US" sz="1400" b="1" dirty="0">
              <a:solidFill>
                <a:schemeClr val="bg1"/>
              </a:solidFill>
              <a:cs typeface="Arial" pitchFamily="34" charset="0"/>
            </a:endParaRPr>
          </a:p>
        </p:txBody>
      </p:sp>
      <p:sp>
        <p:nvSpPr>
          <p:cNvPr id="26" name="Rounded Rectangle 4">
            <a:extLst>
              <a:ext uri="{FF2B5EF4-FFF2-40B4-BE49-F238E27FC236}">
                <a16:creationId xmlns:a16="http://schemas.microsoft.com/office/drawing/2014/main" id="{45F7175A-8511-4785-92F5-6335F5622CA1}"/>
              </a:ext>
            </a:extLst>
          </p:cNvPr>
          <p:cNvSpPr/>
          <p:nvPr/>
        </p:nvSpPr>
        <p:spPr>
          <a:xfrm rot="18600000">
            <a:off x="5378425" y="3417133"/>
            <a:ext cx="1440000" cy="576000"/>
          </a:xfrm>
          <a:prstGeom prst="roundRect">
            <a:avLst>
              <a:gd name="adj" fmla="val 50000"/>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Rounded Rectangle 4">
            <a:extLst>
              <a:ext uri="{FF2B5EF4-FFF2-40B4-BE49-F238E27FC236}">
                <a16:creationId xmlns:a16="http://schemas.microsoft.com/office/drawing/2014/main" id="{F6EBD3C6-B115-476E-BCB6-C432AE483862}"/>
              </a:ext>
            </a:extLst>
          </p:cNvPr>
          <p:cNvSpPr/>
          <p:nvPr/>
        </p:nvSpPr>
        <p:spPr>
          <a:xfrm rot="18600000">
            <a:off x="7985610" y="2764484"/>
            <a:ext cx="1440000" cy="576000"/>
          </a:xfrm>
          <a:prstGeom prst="roundRect">
            <a:avLst>
              <a:gd name="adj" fmla="val 50000"/>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38" name="صورة 37">
            <a:extLst>
              <a:ext uri="{FF2B5EF4-FFF2-40B4-BE49-F238E27FC236}">
                <a16:creationId xmlns:a16="http://schemas.microsoft.com/office/drawing/2014/main" id="{12D64727-419F-452A-803B-89DF4EEE5DA4}"/>
              </a:ext>
            </a:extLst>
          </p:cNvPr>
          <p:cNvPicPr>
            <a:picLocks noChangeAspect="1"/>
          </p:cNvPicPr>
          <p:nvPr/>
        </p:nvPicPr>
        <p:blipFill>
          <a:blip r:embed="rId2"/>
          <a:stretch>
            <a:fillRect/>
          </a:stretch>
        </p:blipFill>
        <p:spPr>
          <a:xfrm>
            <a:off x="7523458" y="3820337"/>
            <a:ext cx="4334480" cy="2219635"/>
          </a:xfrm>
          <a:prstGeom prst="rect">
            <a:avLst/>
          </a:prstGeom>
          <a:ln w="12700">
            <a:solidFill>
              <a:srgbClr val="0070C0"/>
            </a:solidFill>
          </a:ln>
        </p:spPr>
      </p:pic>
      <p:sp>
        <p:nvSpPr>
          <p:cNvPr id="20" name="مربع نص 19">
            <a:extLst>
              <a:ext uri="{FF2B5EF4-FFF2-40B4-BE49-F238E27FC236}">
                <a16:creationId xmlns:a16="http://schemas.microsoft.com/office/drawing/2014/main" id="{F23A497A-7B8B-4266-ACF9-3567CC85973D}"/>
              </a:ext>
            </a:extLst>
          </p:cNvPr>
          <p:cNvSpPr txBox="1"/>
          <p:nvPr/>
        </p:nvSpPr>
        <p:spPr>
          <a:xfrm>
            <a:off x="774767" y="483301"/>
            <a:ext cx="6096000" cy="461665"/>
          </a:xfrm>
          <a:prstGeom prst="rect">
            <a:avLst/>
          </a:prstGeom>
          <a:noFill/>
        </p:spPr>
        <p:txBody>
          <a:bodyPr wrap="square">
            <a:spAutoFit/>
          </a:bodyPr>
          <a:lstStyle/>
          <a:p>
            <a:r>
              <a:rPr lang="ar-SA" sz="2400" dirty="0">
                <a:solidFill>
                  <a:schemeClr val="bg1"/>
                </a:solidFill>
                <a:latin typeface="Times New Roman" panose="02020603050405020304" pitchFamily="18" charset="0"/>
                <a:cs typeface="Times New Roman" panose="02020603050405020304" pitchFamily="18" charset="0"/>
              </a:rPr>
              <a:t>CREATE SCHEMA</a:t>
            </a:r>
          </a:p>
        </p:txBody>
      </p:sp>
      <p:pic>
        <p:nvPicPr>
          <p:cNvPr id="25" name="صورة 24">
            <a:extLst>
              <a:ext uri="{FF2B5EF4-FFF2-40B4-BE49-F238E27FC236}">
                <a16:creationId xmlns:a16="http://schemas.microsoft.com/office/drawing/2014/main" id="{3A1AEAAD-9DEF-475B-A0A2-2A7FDED39E3B}"/>
              </a:ext>
            </a:extLst>
          </p:cNvPr>
          <p:cNvPicPr>
            <a:picLocks noChangeAspect="1"/>
          </p:cNvPicPr>
          <p:nvPr/>
        </p:nvPicPr>
        <p:blipFill>
          <a:blip r:embed="rId3"/>
          <a:stretch>
            <a:fillRect/>
          </a:stretch>
        </p:blipFill>
        <p:spPr>
          <a:xfrm>
            <a:off x="688700" y="1428999"/>
            <a:ext cx="5866617" cy="514748"/>
          </a:xfrm>
          <a:prstGeom prst="rect">
            <a:avLst/>
          </a:prstGeom>
          <a:ln w="19050">
            <a:solidFill>
              <a:schemeClr val="accent1"/>
            </a:solidFill>
          </a:ln>
        </p:spPr>
      </p:pic>
      <p:cxnSp>
        <p:nvCxnSpPr>
          <p:cNvPr id="16" name="رابط كسهم مستقيم 15">
            <a:extLst>
              <a:ext uri="{FF2B5EF4-FFF2-40B4-BE49-F238E27FC236}">
                <a16:creationId xmlns:a16="http://schemas.microsoft.com/office/drawing/2014/main" id="{66F800DC-970A-4C3F-8A04-F2A373F3C9E8}"/>
              </a:ext>
            </a:extLst>
          </p:cNvPr>
          <p:cNvCxnSpPr>
            <a:cxnSpLocks/>
          </p:cNvCxnSpPr>
          <p:nvPr/>
        </p:nvCxnSpPr>
        <p:spPr>
          <a:xfrm>
            <a:off x="10326930" y="2922167"/>
            <a:ext cx="19900" cy="82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4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gular Pentagon 1">
            <a:extLst>
              <a:ext uri="{FF2B5EF4-FFF2-40B4-BE49-F238E27FC236}">
                <a16:creationId xmlns:a16="http://schemas.microsoft.com/office/drawing/2014/main" id="{09AEF547-BF29-46E4-9A77-46E228C83F3C}"/>
              </a:ext>
            </a:extLst>
          </p:cNvPr>
          <p:cNvSpPr/>
          <p:nvPr/>
        </p:nvSpPr>
        <p:spPr>
          <a:xfrm>
            <a:off x="527003" y="1725903"/>
            <a:ext cx="2052069" cy="2221940"/>
          </a:xfrm>
          <a:prstGeom prst="pentagon">
            <a:avLst/>
          </a:prstGeom>
          <a:solidFill>
            <a:schemeClr val="accent6">
              <a:alpha val="49000"/>
            </a:schemeClr>
          </a:solidFill>
          <a:ln>
            <a:solidFill>
              <a:schemeClr val="bg1"/>
            </a:solid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sz="2700" dirty="0">
              <a:latin typeface="Times New Roman" panose="02020603050405020304" pitchFamily="18" charset="0"/>
              <a:cs typeface="Times New Roman" panose="02020603050405020304" pitchFamily="18" charset="0"/>
            </a:endParaRPr>
          </a:p>
        </p:txBody>
      </p:sp>
      <p:sp>
        <p:nvSpPr>
          <p:cNvPr id="4" name="Trapezoid 18">
            <a:extLst>
              <a:ext uri="{FF2B5EF4-FFF2-40B4-BE49-F238E27FC236}">
                <a16:creationId xmlns:a16="http://schemas.microsoft.com/office/drawing/2014/main" id="{145A8906-0398-4545-AF34-CFCA46231D23}"/>
              </a:ext>
            </a:extLst>
          </p:cNvPr>
          <p:cNvSpPr/>
          <p:nvPr/>
        </p:nvSpPr>
        <p:spPr>
          <a:xfrm rot="16200000">
            <a:off x="3903450" y="862698"/>
            <a:ext cx="2221941" cy="5533541"/>
          </a:xfrm>
          <a:custGeom>
            <a:avLst/>
            <a:gdLst/>
            <a:ahLst/>
            <a:cxnLst/>
            <a:rect l="l" t="t" r="r" b="b"/>
            <a:pathLst>
              <a:path w="1440162" h="3669889">
                <a:moveTo>
                  <a:pt x="372379" y="0"/>
                </a:moveTo>
                <a:lnTo>
                  <a:pt x="1067783" y="0"/>
                </a:lnTo>
                <a:lnTo>
                  <a:pt x="1438797" y="609889"/>
                </a:lnTo>
                <a:lnTo>
                  <a:pt x="1440162" y="609889"/>
                </a:lnTo>
                <a:lnTo>
                  <a:pt x="1440162" y="3176058"/>
                </a:lnTo>
                <a:lnTo>
                  <a:pt x="720081" y="3669889"/>
                </a:lnTo>
                <a:lnTo>
                  <a:pt x="0" y="3176058"/>
                </a:lnTo>
                <a:lnTo>
                  <a:pt x="0" y="609889"/>
                </a:lnTo>
                <a:lnTo>
                  <a:pt x="1366" y="609889"/>
                </a:lnTo>
                <a:close/>
              </a:path>
            </a:pathLst>
          </a:custGeom>
          <a:solidFill>
            <a:schemeClr val="accent6">
              <a:alpha val="49000"/>
            </a:schemeClr>
          </a:solidFill>
          <a:ln>
            <a:solidFill>
              <a:schemeClr val="bg1"/>
            </a:solid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sz="27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endParaRPr>
          </a:p>
        </p:txBody>
      </p:sp>
      <p:sp>
        <p:nvSpPr>
          <p:cNvPr id="5" name="Regular Pentagon 3">
            <a:extLst>
              <a:ext uri="{FF2B5EF4-FFF2-40B4-BE49-F238E27FC236}">
                <a16:creationId xmlns:a16="http://schemas.microsoft.com/office/drawing/2014/main" id="{6A869938-2C7E-4A0F-ACC1-2AAC1E8B43B1}"/>
              </a:ext>
            </a:extLst>
          </p:cNvPr>
          <p:cNvSpPr/>
          <p:nvPr/>
        </p:nvSpPr>
        <p:spPr>
          <a:xfrm>
            <a:off x="637652" y="1967628"/>
            <a:ext cx="1830770" cy="1738489"/>
          </a:xfrm>
          <a:prstGeom prst="pentagon">
            <a:avLst/>
          </a:prstGeom>
          <a:solidFill>
            <a:schemeClr val="bg1">
              <a:alpha val="93000"/>
            </a:schemeClr>
          </a:solidFill>
          <a:ln w="63500">
            <a:noFill/>
          </a:ln>
          <a:effectLst>
            <a:outerShdw blurRad="50800" dist="38100" dir="54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9B97207-13D2-4925-B150-E7C3C36B2873}"/>
              </a:ext>
            </a:extLst>
          </p:cNvPr>
          <p:cNvSpPr txBox="1"/>
          <p:nvPr/>
        </p:nvSpPr>
        <p:spPr>
          <a:xfrm>
            <a:off x="637652" y="2582201"/>
            <a:ext cx="1860898" cy="646331"/>
          </a:xfrm>
          <a:prstGeom prst="rect">
            <a:avLst/>
          </a:prstGeom>
          <a:noFill/>
        </p:spPr>
        <p:txBody>
          <a:bodyPr wrap="square" rtlCol="0">
            <a:spAutoFit/>
          </a:bodyPr>
          <a:lstStyle/>
          <a:p>
            <a:pPr algn="ctr"/>
            <a:r>
              <a:rPr lang="en-US" altLang="ko-KR" sz="3600" b="1" dirty="0">
                <a:solidFill>
                  <a:schemeClr val="accent6"/>
                </a:solidFill>
                <a:latin typeface="Times New Roman" panose="02020603050405020304" pitchFamily="18" charset="0"/>
                <a:cs typeface="Times New Roman" panose="02020603050405020304" pitchFamily="18" charset="0"/>
              </a:rPr>
              <a:t>3</a:t>
            </a:r>
            <a:endParaRPr lang="ko-KR" altLang="en-US" sz="3600" b="1" dirty="0">
              <a:solidFill>
                <a:schemeClr val="accent6"/>
              </a:solidFill>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D99FEEE4-6A33-4F34-8AAE-4BA67C9CE37E}"/>
              </a:ext>
            </a:extLst>
          </p:cNvPr>
          <p:cNvGrpSpPr/>
          <p:nvPr/>
        </p:nvGrpSpPr>
        <p:grpSpPr>
          <a:xfrm>
            <a:off x="3145994" y="2849377"/>
            <a:ext cx="3790657" cy="2248196"/>
            <a:chOff x="2979817" y="4198488"/>
            <a:chExt cx="1787618" cy="2103957"/>
          </a:xfrm>
        </p:grpSpPr>
        <p:sp>
          <p:nvSpPr>
            <p:cNvPr id="8" name="TextBox 7">
              <a:extLst>
                <a:ext uri="{FF2B5EF4-FFF2-40B4-BE49-F238E27FC236}">
                  <a16:creationId xmlns:a16="http://schemas.microsoft.com/office/drawing/2014/main" id="{B9067458-0CBF-4434-94D2-7B06D265341B}"/>
                </a:ext>
              </a:extLst>
            </p:cNvPr>
            <p:cNvSpPr txBox="1"/>
            <p:nvPr/>
          </p:nvSpPr>
          <p:spPr>
            <a:xfrm>
              <a:off x="3030520" y="4833491"/>
              <a:ext cx="1736915" cy="1468954"/>
            </a:xfrm>
            <a:prstGeom prst="rect">
              <a:avLst/>
            </a:prstGeom>
            <a:noFill/>
          </p:spPr>
          <p:txBody>
            <a:bodyPr wrap="square" rtlCol="0">
              <a:spAutoFit/>
            </a:bodyPr>
            <a:lstStyle/>
            <a:p>
              <a:pPr algn="ctr"/>
              <a:r>
                <a:rPr lang="en-US" sz="3200" dirty="0">
                  <a:solidFill>
                    <a:schemeClr val="bg1"/>
                  </a:solidFill>
                  <a:latin typeface="Times New Roman" panose="02020603050405020304" pitchFamily="18" charset="0"/>
                  <a:cs typeface="Times New Roman" panose="02020603050405020304" pitchFamily="18" charset="0"/>
                </a:rPr>
                <a:t>Physical Design</a:t>
              </a:r>
              <a:endParaRPr lang="en-US" altLang="ko-KR" sz="3200" dirty="0">
                <a:solidFill>
                  <a:schemeClr val="bg1"/>
                </a:solidFill>
                <a:latin typeface="Times New Roman" panose="02020603050405020304" pitchFamily="18" charset="0"/>
                <a:cs typeface="Times New Roman" panose="02020603050405020304" pitchFamily="18" charset="0"/>
              </a:endParaRPr>
            </a:p>
            <a:p>
              <a:pPr algn="ctr"/>
              <a:r>
                <a:rPr lang="en-US" sz="3200" dirty="0">
                  <a:solidFill>
                    <a:schemeClr val="bg1"/>
                  </a:solidFill>
                  <a:latin typeface="Times New Roman" panose="02020603050405020304" pitchFamily="18" charset="0"/>
                  <a:cs typeface="Times New Roman" panose="02020603050405020304" pitchFamily="18" charset="0"/>
                </a:rPr>
                <a:t> </a:t>
              </a:r>
              <a:endParaRPr lang="en-US" altLang="ko-KR" sz="3200" dirty="0">
                <a:solidFill>
                  <a:schemeClr val="bg1"/>
                </a:solidFill>
                <a:latin typeface="Times New Roman" panose="02020603050405020304" pitchFamily="18" charset="0"/>
                <a:cs typeface="Times New Roman" panose="02020603050405020304" pitchFamily="18" charset="0"/>
              </a:endParaRPr>
            </a:p>
            <a:p>
              <a:pPr algn="ctr"/>
              <a:endParaRPr lang="en-US" altLang="ko-KR" sz="3200"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CF0CD60-7E20-4FB2-847B-B698E7404FEC}"/>
                </a:ext>
              </a:extLst>
            </p:cNvPr>
            <p:cNvSpPr txBox="1"/>
            <p:nvPr/>
          </p:nvSpPr>
          <p:spPr>
            <a:xfrm>
              <a:off x="2979817" y="4198490"/>
              <a:ext cx="1762243" cy="489651"/>
            </a:xfrm>
            <a:prstGeom prst="rect">
              <a:avLst/>
            </a:prstGeom>
            <a:noFill/>
          </p:spPr>
          <p:txBody>
            <a:bodyPr wrap="square" rtlCol="0">
              <a:spAutoFit/>
            </a:bodyPr>
            <a:lstStyle/>
            <a:p>
              <a:pPr algn="ctr"/>
              <a:r>
                <a:rPr lang="en-US" altLang="ko-KR" sz="2800" b="1" dirty="0">
                  <a:solidFill>
                    <a:schemeClr val="bg1"/>
                  </a:solidFill>
                  <a:latin typeface="Times New Roman" panose="02020603050405020304" pitchFamily="18" charset="0"/>
                  <a:cs typeface="Times New Roman" panose="02020603050405020304" pitchFamily="18" charset="0"/>
                </a:rPr>
                <a:t>Phase 3 </a:t>
              </a:r>
            </a:p>
          </p:txBody>
        </p:sp>
      </p:grpSp>
    </p:spTree>
    <p:extLst>
      <p:ext uri="{BB962C8B-B14F-4D97-AF65-F5344CB8AC3E}">
        <p14:creationId xmlns:p14="http://schemas.microsoft.com/office/powerpoint/2010/main" val="251987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3">
            <a:extLst>
              <a:ext uri="{FF2B5EF4-FFF2-40B4-BE49-F238E27FC236}">
                <a16:creationId xmlns:a16="http://schemas.microsoft.com/office/drawing/2014/main" id="{B8E952AD-069D-467B-8A12-89FE52C1BCA8}"/>
              </a:ext>
            </a:extLst>
          </p:cNvPr>
          <p:cNvSpPr/>
          <p:nvPr/>
        </p:nvSpPr>
        <p:spPr>
          <a:xfrm>
            <a:off x="905346" y="4412447"/>
            <a:ext cx="2628000" cy="576064"/>
          </a:xfrm>
          <a:prstGeom prst="roundRect">
            <a:avLst>
              <a:gd name="adj" fmla="val 5000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ounded Rectangle 4">
            <a:extLst>
              <a:ext uri="{FF2B5EF4-FFF2-40B4-BE49-F238E27FC236}">
                <a16:creationId xmlns:a16="http://schemas.microsoft.com/office/drawing/2014/main" id="{964D0018-0D48-43B4-AA76-E8B6E4C703C1}"/>
              </a:ext>
            </a:extLst>
          </p:cNvPr>
          <p:cNvSpPr/>
          <p:nvPr/>
        </p:nvSpPr>
        <p:spPr>
          <a:xfrm rot="18600000">
            <a:off x="2793223" y="4081775"/>
            <a:ext cx="1440000" cy="576000"/>
          </a:xfrm>
          <a:prstGeom prst="roundRect">
            <a:avLst>
              <a:gd name="adj" fmla="val 5000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ounded Rectangle 11">
            <a:extLst>
              <a:ext uri="{FF2B5EF4-FFF2-40B4-BE49-F238E27FC236}">
                <a16:creationId xmlns:a16="http://schemas.microsoft.com/office/drawing/2014/main" id="{31948680-E812-43F8-9277-2BB4AA36FC20}"/>
              </a:ext>
            </a:extLst>
          </p:cNvPr>
          <p:cNvSpPr/>
          <p:nvPr/>
        </p:nvSpPr>
        <p:spPr>
          <a:xfrm>
            <a:off x="3496682" y="3750891"/>
            <a:ext cx="2628000" cy="576064"/>
          </a:xfrm>
          <a:prstGeom prst="roundRect">
            <a:avLst>
              <a:gd name="adj" fmla="val 50000"/>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ounded Rectangle 13">
            <a:extLst>
              <a:ext uri="{FF2B5EF4-FFF2-40B4-BE49-F238E27FC236}">
                <a16:creationId xmlns:a16="http://schemas.microsoft.com/office/drawing/2014/main" id="{58A3D917-5183-4B69-9473-F93D7D622DE7}"/>
              </a:ext>
            </a:extLst>
          </p:cNvPr>
          <p:cNvSpPr/>
          <p:nvPr/>
        </p:nvSpPr>
        <p:spPr>
          <a:xfrm>
            <a:off x="6088018" y="3089335"/>
            <a:ext cx="2628000" cy="576064"/>
          </a:xfrm>
          <a:prstGeom prst="roundRect">
            <a:avLst>
              <a:gd name="adj" fmla="val 50000"/>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15">
            <a:extLst>
              <a:ext uri="{FF2B5EF4-FFF2-40B4-BE49-F238E27FC236}">
                <a16:creationId xmlns:a16="http://schemas.microsoft.com/office/drawing/2014/main" id="{577A2175-69FE-4EB9-8CA1-5B7E08F8B86D}"/>
              </a:ext>
            </a:extLst>
          </p:cNvPr>
          <p:cNvSpPr/>
          <p:nvPr/>
        </p:nvSpPr>
        <p:spPr>
          <a:xfrm>
            <a:off x="8703025" y="2427779"/>
            <a:ext cx="2628000" cy="576064"/>
          </a:xfrm>
          <a:prstGeom prst="roundRect">
            <a:avLst>
              <a:gd name="adj" fmla="val 50000"/>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TextBox 10">
            <a:extLst>
              <a:ext uri="{FF2B5EF4-FFF2-40B4-BE49-F238E27FC236}">
                <a16:creationId xmlns:a16="http://schemas.microsoft.com/office/drawing/2014/main" id="{6AA22351-B02B-4273-9CBA-7BB6F3630732}"/>
              </a:ext>
            </a:extLst>
          </p:cNvPr>
          <p:cNvSpPr txBox="1"/>
          <p:nvPr/>
        </p:nvSpPr>
        <p:spPr>
          <a:xfrm>
            <a:off x="9237268" y="2554104"/>
            <a:ext cx="1961643" cy="307777"/>
          </a:xfrm>
          <a:prstGeom prst="rect">
            <a:avLst/>
          </a:prstGeom>
          <a:noFill/>
        </p:spPr>
        <p:txBody>
          <a:bodyPr wrap="square" lIns="0" rtlCol="0" anchor="ctr">
            <a:spAutoFit/>
          </a:bodyPr>
          <a:lstStyle/>
          <a:p>
            <a:pPr algn="ctr"/>
            <a:r>
              <a:rPr lang="en-US" altLang="ko-KR" sz="1400" b="1" dirty="0">
                <a:solidFill>
                  <a:schemeClr val="bg1"/>
                </a:solidFill>
                <a:latin typeface="Times New Roman" panose="02020603050405020304" pitchFamily="18" charset="0"/>
                <a:cs typeface="Times New Roman" panose="02020603050405020304" pitchFamily="18" charset="0"/>
              </a:rPr>
              <a:t>CREATE SCHEMA</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8979F482-F129-486B-A93C-3A8A18266B2C}"/>
              </a:ext>
            </a:extLst>
          </p:cNvPr>
          <p:cNvSpPr txBox="1"/>
          <p:nvPr/>
        </p:nvSpPr>
        <p:spPr>
          <a:xfrm>
            <a:off x="4054598" y="3891625"/>
            <a:ext cx="1512168" cy="307777"/>
          </a:xfrm>
          <a:prstGeom prst="rect">
            <a:avLst/>
          </a:prstGeom>
          <a:noFill/>
        </p:spPr>
        <p:txBody>
          <a:bodyPr wrap="square" lIns="0" rtlCol="0" anchor="ctr">
            <a:spAutoFit/>
          </a:bodyPr>
          <a:lstStyle/>
          <a:p>
            <a:pPr algn="ctr"/>
            <a:r>
              <a:rPr lang="en-US" altLang="ko-KR" sz="1400" b="1" dirty="0">
                <a:solidFill>
                  <a:schemeClr val="bg1"/>
                </a:solidFill>
                <a:latin typeface="Times New Roman" panose="02020603050405020304" pitchFamily="18" charset="0"/>
                <a:cs typeface="Times New Roman" panose="02020603050405020304" pitchFamily="18" charset="0"/>
              </a:rPr>
              <a:t>UPDATE</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0D7F72EE-0402-471E-9770-56D7BB491392}"/>
              </a:ext>
            </a:extLst>
          </p:cNvPr>
          <p:cNvSpPr txBox="1"/>
          <p:nvPr/>
        </p:nvSpPr>
        <p:spPr>
          <a:xfrm>
            <a:off x="1463262" y="4551405"/>
            <a:ext cx="1512168" cy="307777"/>
          </a:xfrm>
          <a:prstGeom prst="rect">
            <a:avLst/>
          </a:prstGeom>
          <a:noFill/>
        </p:spPr>
        <p:txBody>
          <a:bodyPr wrap="square" lIns="0" rtlCol="0" anchor="ctr">
            <a:spAutoFit/>
          </a:bodyPr>
          <a:lstStyle/>
          <a:p>
            <a:pPr algn="ctr"/>
            <a:r>
              <a:rPr lang="en-US" altLang="ko-KR" sz="1400" b="1" dirty="0">
                <a:solidFill>
                  <a:schemeClr val="bg1"/>
                </a:solidFill>
                <a:latin typeface="Times New Roman" panose="02020603050405020304" pitchFamily="18" charset="0"/>
                <a:cs typeface="Times New Roman" panose="02020603050405020304" pitchFamily="18" charset="0"/>
              </a:rPr>
              <a:t>DELETE</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950878-842E-4A4E-AE7D-D6D44F701AD4}"/>
              </a:ext>
            </a:extLst>
          </p:cNvPr>
          <p:cNvSpPr txBox="1"/>
          <p:nvPr/>
        </p:nvSpPr>
        <p:spPr>
          <a:xfrm>
            <a:off x="6645934" y="3234967"/>
            <a:ext cx="1512168" cy="307777"/>
          </a:xfrm>
          <a:prstGeom prst="rect">
            <a:avLst/>
          </a:prstGeom>
          <a:noFill/>
        </p:spPr>
        <p:txBody>
          <a:bodyPr wrap="square" lIns="0" rtlCol="0" anchor="ctr">
            <a:spAutoFit/>
          </a:bodyPr>
          <a:lstStyle/>
          <a:p>
            <a:pPr algn="ctr"/>
            <a:r>
              <a:rPr lang="en-US" altLang="ko-KR" sz="1400" b="1" dirty="0">
                <a:solidFill>
                  <a:schemeClr val="bg1"/>
                </a:solidFill>
                <a:latin typeface="Times New Roman" panose="02020603050405020304" pitchFamily="18" charset="0"/>
                <a:cs typeface="Times New Roman" panose="02020603050405020304" pitchFamily="18" charset="0"/>
              </a:rPr>
              <a:t>INSERT</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sp>
        <p:nvSpPr>
          <p:cNvPr id="26" name="Rounded Rectangle 4">
            <a:extLst>
              <a:ext uri="{FF2B5EF4-FFF2-40B4-BE49-F238E27FC236}">
                <a16:creationId xmlns:a16="http://schemas.microsoft.com/office/drawing/2014/main" id="{45F7175A-8511-4785-92F5-6335F5622CA1}"/>
              </a:ext>
            </a:extLst>
          </p:cNvPr>
          <p:cNvSpPr/>
          <p:nvPr/>
        </p:nvSpPr>
        <p:spPr>
          <a:xfrm rot="18600000">
            <a:off x="5378425" y="3417133"/>
            <a:ext cx="1440000" cy="576000"/>
          </a:xfrm>
          <a:prstGeom prst="roundRect">
            <a:avLst>
              <a:gd name="adj" fmla="val 50000"/>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Rounded Rectangle 4">
            <a:extLst>
              <a:ext uri="{FF2B5EF4-FFF2-40B4-BE49-F238E27FC236}">
                <a16:creationId xmlns:a16="http://schemas.microsoft.com/office/drawing/2014/main" id="{F6EBD3C6-B115-476E-BCB6-C432AE483862}"/>
              </a:ext>
            </a:extLst>
          </p:cNvPr>
          <p:cNvSpPr/>
          <p:nvPr/>
        </p:nvSpPr>
        <p:spPr>
          <a:xfrm rot="18600000">
            <a:off x="7985610" y="2764484"/>
            <a:ext cx="1440000" cy="576000"/>
          </a:xfrm>
          <a:prstGeom prst="roundRect">
            <a:avLst>
              <a:gd name="adj" fmla="val 50000"/>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13" name="Elbow Connector 44">
            <a:extLst>
              <a:ext uri="{FF2B5EF4-FFF2-40B4-BE49-F238E27FC236}">
                <a16:creationId xmlns:a16="http://schemas.microsoft.com/office/drawing/2014/main" id="{A1B32B8A-AE4A-49E2-BF05-CDD8819648FA}"/>
              </a:ext>
            </a:extLst>
          </p:cNvPr>
          <p:cNvCxnSpPr>
            <a:cxnSpLocks/>
          </p:cNvCxnSpPr>
          <p:nvPr/>
        </p:nvCxnSpPr>
        <p:spPr>
          <a:xfrm>
            <a:off x="6025770" y="2384714"/>
            <a:ext cx="1234048" cy="667580"/>
          </a:xfrm>
          <a:prstGeom prst="bentConnector3">
            <a:avLst>
              <a:gd name="adj1" fmla="val 98837"/>
            </a:avLst>
          </a:prstGeom>
          <a:ln>
            <a:solidFill>
              <a:schemeClr val="accent4">
                <a:lumMod val="40000"/>
                <a:lumOff val="60000"/>
              </a:schemeClr>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22" name="صورة 21">
            <a:extLst>
              <a:ext uri="{FF2B5EF4-FFF2-40B4-BE49-F238E27FC236}">
                <a16:creationId xmlns:a16="http://schemas.microsoft.com/office/drawing/2014/main" id="{EB49881F-ABFF-49FA-B75F-1F82E164FEED}"/>
              </a:ext>
            </a:extLst>
          </p:cNvPr>
          <p:cNvPicPr>
            <a:picLocks noChangeAspect="1"/>
          </p:cNvPicPr>
          <p:nvPr/>
        </p:nvPicPr>
        <p:blipFill>
          <a:blip r:embed="rId2"/>
          <a:stretch>
            <a:fillRect/>
          </a:stretch>
        </p:blipFill>
        <p:spPr>
          <a:xfrm>
            <a:off x="3426172" y="546869"/>
            <a:ext cx="2534004" cy="2505425"/>
          </a:xfrm>
          <a:prstGeom prst="rect">
            <a:avLst/>
          </a:prstGeom>
          <a:ln w="12700">
            <a:solidFill>
              <a:srgbClr val="0070C0"/>
            </a:solidFill>
          </a:ln>
        </p:spPr>
      </p:pic>
    </p:spTree>
    <p:extLst>
      <p:ext uri="{BB962C8B-B14F-4D97-AF65-F5344CB8AC3E}">
        <p14:creationId xmlns:p14="http://schemas.microsoft.com/office/powerpoint/2010/main" val="391924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ircle(in)">
                                      <p:cBhvr>
                                        <p:cTn id="7" dur="2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3">
            <a:extLst>
              <a:ext uri="{FF2B5EF4-FFF2-40B4-BE49-F238E27FC236}">
                <a16:creationId xmlns:a16="http://schemas.microsoft.com/office/drawing/2014/main" id="{B8E952AD-069D-467B-8A12-89FE52C1BCA8}"/>
              </a:ext>
            </a:extLst>
          </p:cNvPr>
          <p:cNvSpPr/>
          <p:nvPr/>
        </p:nvSpPr>
        <p:spPr>
          <a:xfrm>
            <a:off x="905346" y="4412447"/>
            <a:ext cx="2628000" cy="576064"/>
          </a:xfrm>
          <a:prstGeom prst="roundRect">
            <a:avLst>
              <a:gd name="adj" fmla="val 5000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ounded Rectangle 4">
            <a:extLst>
              <a:ext uri="{FF2B5EF4-FFF2-40B4-BE49-F238E27FC236}">
                <a16:creationId xmlns:a16="http://schemas.microsoft.com/office/drawing/2014/main" id="{964D0018-0D48-43B4-AA76-E8B6E4C703C1}"/>
              </a:ext>
            </a:extLst>
          </p:cNvPr>
          <p:cNvSpPr/>
          <p:nvPr/>
        </p:nvSpPr>
        <p:spPr>
          <a:xfrm rot="18600000">
            <a:off x="2793223" y="4081775"/>
            <a:ext cx="1440000" cy="576000"/>
          </a:xfrm>
          <a:prstGeom prst="roundRect">
            <a:avLst>
              <a:gd name="adj" fmla="val 5000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ounded Rectangle 11">
            <a:extLst>
              <a:ext uri="{FF2B5EF4-FFF2-40B4-BE49-F238E27FC236}">
                <a16:creationId xmlns:a16="http://schemas.microsoft.com/office/drawing/2014/main" id="{31948680-E812-43F8-9277-2BB4AA36FC20}"/>
              </a:ext>
            </a:extLst>
          </p:cNvPr>
          <p:cNvSpPr/>
          <p:nvPr/>
        </p:nvSpPr>
        <p:spPr>
          <a:xfrm>
            <a:off x="3496682" y="3750891"/>
            <a:ext cx="2628000" cy="576064"/>
          </a:xfrm>
          <a:prstGeom prst="roundRect">
            <a:avLst>
              <a:gd name="adj" fmla="val 50000"/>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ounded Rectangle 13">
            <a:extLst>
              <a:ext uri="{FF2B5EF4-FFF2-40B4-BE49-F238E27FC236}">
                <a16:creationId xmlns:a16="http://schemas.microsoft.com/office/drawing/2014/main" id="{58A3D917-5183-4B69-9473-F93D7D622DE7}"/>
              </a:ext>
            </a:extLst>
          </p:cNvPr>
          <p:cNvSpPr/>
          <p:nvPr/>
        </p:nvSpPr>
        <p:spPr>
          <a:xfrm>
            <a:off x="6088018" y="3089335"/>
            <a:ext cx="2628000" cy="576064"/>
          </a:xfrm>
          <a:prstGeom prst="roundRect">
            <a:avLst>
              <a:gd name="adj" fmla="val 50000"/>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15">
            <a:extLst>
              <a:ext uri="{FF2B5EF4-FFF2-40B4-BE49-F238E27FC236}">
                <a16:creationId xmlns:a16="http://schemas.microsoft.com/office/drawing/2014/main" id="{577A2175-69FE-4EB9-8CA1-5B7E08F8B86D}"/>
              </a:ext>
            </a:extLst>
          </p:cNvPr>
          <p:cNvSpPr/>
          <p:nvPr/>
        </p:nvSpPr>
        <p:spPr>
          <a:xfrm>
            <a:off x="8703025" y="2427779"/>
            <a:ext cx="2628000" cy="576064"/>
          </a:xfrm>
          <a:prstGeom prst="roundRect">
            <a:avLst>
              <a:gd name="adj" fmla="val 50000"/>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TextBox 10">
            <a:extLst>
              <a:ext uri="{FF2B5EF4-FFF2-40B4-BE49-F238E27FC236}">
                <a16:creationId xmlns:a16="http://schemas.microsoft.com/office/drawing/2014/main" id="{6AA22351-B02B-4273-9CBA-7BB6F3630732}"/>
              </a:ext>
            </a:extLst>
          </p:cNvPr>
          <p:cNvSpPr txBox="1"/>
          <p:nvPr/>
        </p:nvSpPr>
        <p:spPr>
          <a:xfrm>
            <a:off x="9237268" y="2554104"/>
            <a:ext cx="1961643" cy="307777"/>
          </a:xfrm>
          <a:prstGeom prst="rect">
            <a:avLst/>
          </a:prstGeom>
          <a:noFill/>
        </p:spPr>
        <p:txBody>
          <a:bodyPr wrap="square" lIns="0" rtlCol="0" anchor="ctr">
            <a:spAutoFit/>
          </a:bodyPr>
          <a:lstStyle/>
          <a:p>
            <a:pPr algn="ctr"/>
            <a:r>
              <a:rPr lang="en-US" altLang="ko-KR" sz="1400" b="1" dirty="0">
                <a:solidFill>
                  <a:schemeClr val="bg1"/>
                </a:solidFill>
                <a:latin typeface="Times New Roman" panose="02020603050405020304" pitchFamily="18" charset="0"/>
                <a:cs typeface="Times New Roman" panose="02020603050405020304" pitchFamily="18" charset="0"/>
              </a:rPr>
              <a:t>CREATE SCHEMA</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8979F482-F129-486B-A93C-3A8A18266B2C}"/>
              </a:ext>
            </a:extLst>
          </p:cNvPr>
          <p:cNvSpPr txBox="1"/>
          <p:nvPr/>
        </p:nvSpPr>
        <p:spPr>
          <a:xfrm>
            <a:off x="4054598" y="3885034"/>
            <a:ext cx="1512168" cy="307777"/>
          </a:xfrm>
          <a:prstGeom prst="rect">
            <a:avLst/>
          </a:prstGeom>
          <a:noFill/>
        </p:spPr>
        <p:txBody>
          <a:bodyPr wrap="square" lIns="0" rtlCol="0" anchor="ctr">
            <a:spAutoFit/>
          </a:bodyPr>
          <a:lstStyle/>
          <a:p>
            <a:pPr algn="ctr"/>
            <a:r>
              <a:rPr lang="en-US" altLang="ko-KR" sz="1400" b="1" dirty="0">
                <a:solidFill>
                  <a:schemeClr val="bg1"/>
                </a:solidFill>
                <a:latin typeface="Times New Roman" panose="02020603050405020304" pitchFamily="18" charset="0"/>
                <a:cs typeface="Times New Roman" panose="02020603050405020304" pitchFamily="18" charset="0"/>
              </a:rPr>
              <a:t>UPDATE</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0D7F72EE-0402-471E-9770-56D7BB491392}"/>
              </a:ext>
            </a:extLst>
          </p:cNvPr>
          <p:cNvSpPr txBox="1"/>
          <p:nvPr/>
        </p:nvSpPr>
        <p:spPr>
          <a:xfrm>
            <a:off x="1463262" y="4551405"/>
            <a:ext cx="1512168" cy="307777"/>
          </a:xfrm>
          <a:prstGeom prst="rect">
            <a:avLst/>
          </a:prstGeom>
          <a:noFill/>
        </p:spPr>
        <p:txBody>
          <a:bodyPr wrap="square" lIns="0" rtlCol="0" anchor="ctr">
            <a:spAutoFit/>
          </a:bodyPr>
          <a:lstStyle/>
          <a:p>
            <a:pPr algn="ctr"/>
            <a:r>
              <a:rPr lang="en-US" altLang="ko-KR" sz="1400" b="1" dirty="0">
                <a:solidFill>
                  <a:schemeClr val="bg1"/>
                </a:solidFill>
                <a:latin typeface="Times New Roman" panose="02020603050405020304" pitchFamily="18" charset="0"/>
                <a:cs typeface="Times New Roman" panose="02020603050405020304" pitchFamily="18" charset="0"/>
              </a:rPr>
              <a:t>DELETE</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950878-842E-4A4E-AE7D-D6D44F701AD4}"/>
              </a:ext>
            </a:extLst>
          </p:cNvPr>
          <p:cNvSpPr txBox="1"/>
          <p:nvPr/>
        </p:nvSpPr>
        <p:spPr>
          <a:xfrm>
            <a:off x="6645934" y="3234967"/>
            <a:ext cx="1512168" cy="307777"/>
          </a:xfrm>
          <a:prstGeom prst="rect">
            <a:avLst/>
          </a:prstGeom>
          <a:noFill/>
        </p:spPr>
        <p:txBody>
          <a:bodyPr wrap="square" lIns="0" rtlCol="0" anchor="ctr">
            <a:spAutoFit/>
          </a:bodyPr>
          <a:lstStyle/>
          <a:p>
            <a:pPr algn="ctr"/>
            <a:r>
              <a:rPr lang="en-US" altLang="ko-KR" sz="1400" b="1" dirty="0">
                <a:solidFill>
                  <a:schemeClr val="bg1"/>
                </a:solidFill>
                <a:latin typeface="Times New Roman" panose="02020603050405020304" pitchFamily="18" charset="0"/>
                <a:cs typeface="Times New Roman" panose="02020603050405020304" pitchFamily="18" charset="0"/>
              </a:rPr>
              <a:t>INSERT</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sp>
        <p:nvSpPr>
          <p:cNvPr id="26" name="Rounded Rectangle 4">
            <a:extLst>
              <a:ext uri="{FF2B5EF4-FFF2-40B4-BE49-F238E27FC236}">
                <a16:creationId xmlns:a16="http://schemas.microsoft.com/office/drawing/2014/main" id="{45F7175A-8511-4785-92F5-6335F5622CA1}"/>
              </a:ext>
            </a:extLst>
          </p:cNvPr>
          <p:cNvSpPr/>
          <p:nvPr/>
        </p:nvSpPr>
        <p:spPr>
          <a:xfrm rot="18600000">
            <a:off x="5378425" y="3417133"/>
            <a:ext cx="1440000" cy="576000"/>
          </a:xfrm>
          <a:prstGeom prst="roundRect">
            <a:avLst>
              <a:gd name="adj" fmla="val 50000"/>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Rounded Rectangle 4">
            <a:extLst>
              <a:ext uri="{FF2B5EF4-FFF2-40B4-BE49-F238E27FC236}">
                <a16:creationId xmlns:a16="http://schemas.microsoft.com/office/drawing/2014/main" id="{F6EBD3C6-B115-476E-BCB6-C432AE483862}"/>
              </a:ext>
            </a:extLst>
          </p:cNvPr>
          <p:cNvSpPr/>
          <p:nvPr/>
        </p:nvSpPr>
        <p:spPr>
          <a:xfrm rot="18600000">
            <a:off x="7985610" y="2764484"/>
            <a:ext cx="1440000" cy="576000"/>
          </a:xfrm>
          <a:prstGeom prst="roundRect">
            <a:avLst>
              <a:gd name="adj" fmla="val 50000"/>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2" name="صورة 1">
            <a:extLst>
              <a:ext uri="{FF2B5EF4-FFF2-40B4-BE49-F238E27FC236}">
                <a16:creationId xmlns:a16="http://schemas.microsoft.com/office/drawing/2014/main" id="{3C1122AD-DCB1-4CAC-8419-830821A2D22C}"/>
              </a:ext>
            </a:extLst>
          </p:cNvPr>
          <p:cNvPicPr>
            <a:picLocks noChangeAspect="1"/>
          </p:cNvPicPr>
          <p:nvPr/>
        </p:nvPicPr>
        <p:blipFill>
          <a:blip r:embed="rId2"/>
          <a:stretch>
            <a:fillRect/>
          </a:stretch>
        </p:blipFill>
        <p:spPr>
          <a:xfrm>
            <a:off x="297586" y="843858"/>
            <a:ext cx="4115374" cy="2391109"/>
          </a:xfrm>
          <a:prstGeom prst="rect">
            <a:avLst/>
          </a:prstGeom>
          <a:ln w="12700">
            <a:solidFill>
              <a:srgbClr val="0070C0"/>
            </a:solidFill>
          </a:ln>
        </p:spPr>
      </p:pic>
      <p:cxnSp>
        <p:nvCxnSpPr>
          <p:cNvPr id="16" name="Elbow Connector 44">
            <a:extLst>
              <a:ext uri="{FF2B5EF4-FFF2-40B4-BE49-F238E27FC236}">
                <a16:creationId xmlns:a16="http://schemas.microsoft.com/office/drawing/2014/main" id="{FE938A7E-3B86-41F1-9614-79CB32922D5B}"/>
              </a:ext>
            </a:extLst>
          </p:cNvPr>
          <p:cNvCxnSpPr>
            <a:cxnSpLocks/>
          </p:cNvCxnSpPr>
          <p:nvPr/>
        </p:nvCxnSpPr>
        <p:spPr>
          <a:xfrm rot="16200000" flipH="1">
            <a:off x="4426744" y="3087202"/>
            <a:ext cx="662782" cy="593345"/>
          </a:xfrm>
          <a:prstGeom prst="bentConnector3">
            <a:avLst>
              <a:gd name="adj1" fmla="val 1399"/>
            </a:avLst>
          </a:prstGeom>
          <a:ln>
            <a:solidFill>
              <a:schemeClr val="accent4">
                <a:lumMod val="40000"/>
                <a:lumOff val="60000"/>
              </a:schemeClr>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77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5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randombar(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3">
            <a:extLst>
              <a:ext uri="{FF2B5EF4-FFF2-40B4-BE49-F238E27FC236}">
                <a16:creationId xmlns:a16="http://schemas.microsoft.com/office/drawing/2014/main" id="{B8E952AD-069D-467B-8A12-89FE52C1BCA8}"/>
              </a:ext>
            </a:extLst>
          </p:cNvPr>
          <p:cNvSpPr/>
          <p:nvPr/>
        </p:nvSpPr>
        <p:spPr>
          <a:xfrm>
            <a:off x="905346" y="4412447"/>
            <a:ext cx="2628000" cy="576064"/>
          </a:xfrm>
          <a:prstGeom prst="roundRect">
            <a:avLst>
              <a:gd name="adj" fmla="val 5000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ounded Rectangle 4">
            <a:extLst>
              <a:ext uri="{FF2B5EF4-FFF2-40B4-BE49-F238E27FC236}">
                <a16:creationId xmlns:a16="http://schemas.microsoft.com/office/drawing/2014/main" id="{964D0018-0D48-43B4-AA76-E8B6E4C703C1}"/>
              </a:ext>
            </a:extLst>
          </p:cNvPr>
          <p:cNvSpPr/>
          <p:nvPr/>
        </p:nvSpPr>
        <p:spPr>
          <a:xfrm rot="18600000">
            <a:off x="2793223" y="4081775"/>
            <a:ext cx="1440000" cy="576000"/>
          </a:xfrm>
          <a:prstGeom prst="roundRect">
            <a:avLst>
              <a:gd name="adj" fmla="val 5000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ounded Rectangle 11">
            <a:extLst>
              <a:ext uri="{FF2B5EF4-FFF2-40B4-BE49-F238E27FC236}">
                <a16:creationId xmlns:a16="http://schemas.microsoft.com/office/drawing/2014/main" id="{31948680-E812-43F8-9277-2BB4AA36FC20}"/>
              </a:ext>
            </a:extLst>
          </p:cNvPr>
          <p:cNvSpPr/>
          <p:nvPr/>
        </p:nvSpPr>
        <p:spPr>
          <a:xfrm>
            <a:off x="3496682" y="3750891"/>
            <a:ext cx="2628000" cy="576064"/>
          </a:xfrm>
          <a:prstGeom prst="roundRect">
            <a:avLst>
              <a:gd name="adj" fmla="val 50000"/>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ounded Rectangle 13">
            <a:extLst>
              <a:ext uri="{FF2B5EF4-FFF2-40B4-BE49-F238E27FC236}">
                <a16:creationId xmlns:a16="http://schemas.microsoft.com/office/drawing/2014/main" id="{58A3D917-5183-4B69-9473-F93D7D622DE7}"/>
              </a:ext>
            </a:extLst>
          </p:cNvPr>
          <p:cNvSpPr/>
          <p:nvPr/>
        </p:nvSpPr>
        <p:spPr>
          <a:xfrm>
            <a:off x="6088018" y="3089335"/>
            <a:ext cx="2628000" cy="576064"/>
          </a:xfrm>
          <a:prstGeom prst="roundRect">
            <a:avLst>
              <a:gd name="adj" fmla="val 50000"/>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15">
            <a:extLst>
              <a:ext uri="{FF2B5EF4-FFF2-40B4-BE49-F238E27FC236}">
                <a16:creationId xmlns:a16="http://schemas.microsoft.com/office/drawing/2014/main" id="{577A2175-69FE-4EB9-8CA1-5B7E08F8B86D}"/>
              </a:ext>
            </a:extLst>
          </p:cNvPr>
          <p:cNvSpPr/>
          <p:nvPr/>
        </p:nvSpPr>
        <p:spPr>
          <a:xfrm>
            <a:off x="8703025" y="2427779"/>
            <a:ext cx="2628000" cy="576064"/>
          </a:xfrm>
          <a:prstGeom prst="roundRect">
            <a:avLst>
              <a:gd name="adj" fmla="val 50000"/>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TextBox 10">
            <a:extLst>
              <a:ext uri="{FF2B5EF4-FFF2-40B4-BE49-F238E27FC236}">
                <a16:creationId xmlns:a16="http://schemas.microsoft.com/office/drawing/2014/main" id="{6AA22351-B02B-4273-9CBA-7BB6F3630732}"/>
              </a:ext>
            </a:extLst>
          </p:cNvPr>
          <p:cNvSpPr txBox="1"/>
          <p:nvPr/>
        </p:nvSpPr>
        <p:spPr>
          <a:xfrm>
            <a:off x="9237268" y="2554104"/>
            <a:ext cx="1961643" cy="307777"/>
          </a:xfrm>
          <a:prstGeom prst="rect">
            <a:avLst/>
          </a:prstGeom>
          <a:noFill/>
        </p:spPr>
        <p:txBody>
          <a:bodyPr wrap="square" lIns="0" rtlCol="0" anchor="ctr">
            <a:spAutoFit/>
          </a:bodyPr>
          <a:lstStyle/>
          <a:p>
            <a:pPr algn="ctr"/>
            <a:r>
              <a:rPr lang="en-US" altLang="ko-KR" sz="1400" b="1" dirty="0">
                <a:solidFill>
                  <a:schemeClr val="bg1"/>
                </a:solidFill>
                <a:latin typeface="Times New Roman" panose="02020603050405020304" pitchFamily="18" charset="0"/>
                <a:cs typeface="Times New Roman" panose="02020603050405020304" pitchFamily="18" charset="0"/>
              </a:rPr>
              <a:t>CREATE SCHEMA</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8979F482-F129-486B-A93C-3A8A18266B2C}"/>
              </a:ext>
            </a:extLst>
          </p:cNvPr>
          <p:cNvSpPr txBox="1"/>
          <p:nvPr/>
        </p:nvSpPr>
        <p:spPr>
          <a:xfrm>
            <a:off x="4054598" y="3891625"/>
            <a:ext cx="1512168" cy="307777"/>
          </a:xfrm>
          <a:prstGeom prst="rect">
            <a:avLst/>
          </a:prstGeom>
          <a:noFill/>
        </p:spPr>
        <p:txBody>
          <a:bodyPr wrap="square" lIns="0" rtlCol="0" anchor="ctr">
            <a:spAutoFit/>
          </a:bodyPr>
          <a:lstStyle/>
          <a:p>
            <a:pPr algn="ctr"/>
            <a:r>
              <a:rPr lang="en-US" altLang="ko-KR" sz="1400" b="1" dirty="0">
                <a:solidFill>
                  <a:schemeClr val="bg1"/>
                </a:solidFill>
                <a:latin typeface="Times New Roman" panose="02020603050405020304" pitchFamily="18" charset="0"/>
                <a:cs typeface="Times New Roman" panose="02020603050405020304" pitchFamily="18" charset="0"/>
              </a:rPr>
              <a:t>UPDATE</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0D7F72EE-0402-471E-9770-56D7BB491392}"/>
              </a:ext>
            </a:extLst>
          </p:cNvPr>
          <p:cNvSpPr txBox="1"/>
          <p:nvPr/>
        </p:nvSpPr>
        <p:spPr>
          <a:xfrm>
            <a:off x="1463262" y="4551405"/>
            <a:ext cx="1512168" cy="307777"/>
          </a:xfrm>
          <a:prstGeom prst="rect">
            <a:avLst/>
          </a:prstGeom>
          <a:noFill/>
        </p:spPr>
        <p:txBody>
          <a:bodyPr wrap="square" lIns="0" rtlCol="0" anchor="ctr">
            <a:spAutoFit/>
          </a:bodyPr>
          <a:lstStyle/>
          <a:p>
            <a:pPr algn="ctr"/>
            <a:r>
              <a:rPr lang="en-US" altLang="ko-KR" sz="1400" b="1" dirty="0">
                <a:solidFill>
                  <a:schemeClr val="bg1"/>
                </a:solidFill>
                <a:latin typeface="Times New Roman" panose="02020603050405020304" pitchFamily="18" charset="0"/>
                <a:cs typeface="Times New Roman" panose="02020603050405020304" pitchFamily="18" charset="0"/>
              </a:rPr>
              <a:t>DELETE</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950878-842E-4A4E-AE7D-D6D44F701AD4}"/>
              </a:ext>
            </a:extLst>
          </p:cNvPr>
          <p:cNvSpPr txBox="1"/>
          <p:nvPr/>
        </p:nvSpPr>
        <p:spPr>
          <a:xfrm>
            <a:off x="6645934" y="3234967"/>
            <a:ext cx="1512168" cy="307777"/>
          </a:xfrm>
          <a:prstGeom prst="rect">
            <a:avLst/>
          </a:prstGeom>
          <a:noFill/>
        </p:spPr>
        <p:txBody>
          <a:bodyPr wrap="square" lIns="0" rtlCol="0" anchor="ctr">
            <a:spAutoFit/>
          </a:bodyPr>
          <a:lstStyle/>
          <a:p>
            <a:pPr algn="ctr"/>
            <a:r>
              <a:rPr lang="en-US" altLang="ko-KR" sz="1400" b="1" dirty="0">
                <a:solidFill>
                  <a:schemeClr val="bg1"/>
                </a:solidFill>
                <a:latin typeface="Times New Roman" panose="02020603050405020304" pitchFamily="18" charset="0"/>
                <a:cs typeface="Times New Roman" panose="02020603050405020304" pitchFamily="18" charset="0"/>
              </a:rPr>
              <a:t>INSERT</a:t>
            </a:r>
            <a:endParaRPr lang="ko-KR" altLang="en-US" sz="1400" b="1" dirty="0">
              <a:solidFill>
                <a:schemeClr val="bg1"/>
              </a:solidFill>
              <a:latin typeface="Times New Roman" panose="02020603050405020304" pitchFamily="18" charset="0"/>
              <a:cs typeface="Times New Roman" panose="02020603050405020304" pitchFamily="18" charset="0"/>
            </a:endParaRPr>
          </a:p>
        </p:txBody>
      </p:sp>
      <p:cxnSp>
        <p:nvCxnSpPr>
          <p:cNvPr id="24" name="Elbow Connector 34">
            <a:extLst>
              <a:ext uri="{FF2B5EF4-FFF2-40B4-BE49-F238E27FC236}">
                <a16:creationId xmlns:a16="http://schemas.microsoft.com/office/drawing/2014/main" id="{B5D9F6A3-2FC2-4A4F-8BFF-AAB5B3EEEE45}"/>
              </a:ext>
            </a:extLst>
          </p:cNvPr>
          <p:cNvCxnSpPr>
            <a:cxnSpLocks/>
          </p:cNvCxnSpPr>
          <p:nvPr/>
        </p:nvCxnSpPr>
        <p:spPr>
          <a:xfrm rot="5400000">
            <a:off x="2008268" y="3575080"/>
            <a:ext cx="827031" cy="762359"/>
          </a:xfrm>
          <a:prstGeom prst="bentConnector3">
            <a:avLst>
              <a:gd name="adj1" fmla="val 50000"/>
            </a:avLst>
          </a:prstGeom>
          <a:ln>
            <a:solidFill>
              <a:schemeClr val="accent4">
                <a:lumMod val="40000"/>
                <a:lumOff val="6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6" name="Rounded Rectangle 4">
            <a:extLst>
              <a:ext uri="{FF2B5EF4-FFF2-40B4-BE49-F238E27FC236}">
                <a16:creationId xmlns:a16="http://schemas.microsoft.com/office/drawing/2014/main" id="{45F7175A-8511-4785-92F5-6335F5622CA1}"/>
              </a:ext>
            </a:extLst>
          </p:cNvPr>
          <p:cNvSpPr/>
          <p:nvPr/>
        </p:nvSpPr>
        <p:spPr>
          <a:xfrm rot="18600000">
            <a:off x="5378425" y="3417133"/>
            <a:ext cx="1440000" cy="576000"/>
          </a:xfrm>
          <a:prstGeom prst="roundRect">
            <a:avLst>
              <a:gd name="adj" fmla="val 50000"/>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Rounded Rectangle 4">
            <a:extLst>
              <a:ext uri="{FF2B5EF4-FFF2-40B4-BE49-F238E27FC236}">
                <a16:creationId xmlns:a16="http://schemas.microsoft.com/office/drawing/2014/main" id="{F6EBD3C6-B115-476E-BCB6-C432AE483862}"/>
              </a:ext>
            </a:extLst>
          </p:cNvPr>
          <p:cNvSpPr/>
          <p:nvPr/>
        </p:nvSpPr>
        <p:spPr>
          <a:xfrm rot="18600000">
            <a:off x="7985610" y="2764484"/>
            <a:ext cx="1440000" cy="576000"/>
          </a:xfrm>
          <a:prstGeom prst="roundRect">
            <a:avLst>
              <a:gd name="adj" fmla="val 50000"/>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28" name="صورة 27">
            <a:extLst>
              <a:ext uri="{FF2B5EF4-FFF2-40B4-BE49-F238E27FC236}">
                <a16:creationId xmlns:a16="http://schemas.microsoft.com/office/drawing/2014/main" id="{2B672BF3-083B-4B7A-9748-3773AF4182C9}"/>
              </a:ext>
            </a:extLst>
          </p:cNvPr>
          <p:cNvPicPr>
            <a:picLocks noChangeAspect="1"/>
          </p:cNvPicPr>
          <p:nvPr/>
        </p:nvPicPr>
        <p:blipFill>
          <a:blip r:embed="rId2"/>
          <a:stretch>
            <a:fillRect/>
          </a:stretch>
        </p:blipFill>
        <p:spPr>
          <a:xfrm>
            <a:off x="1562358" y="1244968"/>
            <a:ext cx="2410161" cy="2238687"/>
          </a:xfrm>
          <a:prstGeom prst="rect">
            <a:avLst/>
          </a:prstGeom>
          <a:ln w="12700">
            <a:solidFill>
              <a:srgbClr val="0070C0"/>
            </a:solidFill>
          </a:ln>
        </p:spPr>
      </p:pic>
    </p:spTree>
    <p:extLst>
      <p:ext uri="{BB962C8B-B14F-4D97-AF65-F5344CB8AC3E}">
        <p14:creationId xmlns:p14="http://schemas.microsoft.com/office/powerpoint/2010/main" val="201454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ircle(in)">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randombar(horizont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rot="16200000">
            <a:off x="4637071" y="3100646"/>
            <a:ext cx="728096" cy="2454441"/>
            <a:chOff x="4025928" y="989855"/>
            <a:chExt cx="576064" cy="1941935"/>
          </a:xfrm>
          <a:solidFill>
            <a:schemeClr val="accent1">
              <a:alpha val="70000"/>
            </a:schemeClr>
          </a:solidFill>
        </p:grpSpPr>
        <p:sp>
          <p:nvSpPr>
            <p:cNvPr id="16" name="Rectangle 15"/>
            <p:cNvSpPr/>
            <p:nvPr/>
          </p:nvSpPr>
          <p:spPr>
            <a:xfrm>
              <a:off x="4025928" y="1563638"/>
              <a:ext cx="576064" cy="136815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sp>
          <p:nvSpPr>
            <p:cNvPr id="17" name="Right Triangle 16"/>
            <p:cNvSpPr/>
            <p:nvPr/>
          </p:nvSpPr>
          <p:spPr>
            <a:xfrm flipH="1">
              <a:off x="4025992" y="989855"/>
              <a:ext cx="576000" cy="576000"/>
            </a:xfrm>
            <a:prstGeom prst="r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grpSp>
      <p:grpSp>
        <p:nvGrpSpPr>
          <p:cNvPr id="7" name="Group 6"/>
          <p:cNvGrpSpPr/>
          <p:nvPr/>
        </p:nvGrpSpPr>
        <p:grpSpPr>
          <a:xfrm>
            <a:off x="5371849" y="1509059"/>
            <a:ext cx="728096" cy="2457132"/>
            <a:chOff x="4025928" y="987726"/>
            <a:chExt cx="576064" cy="1944064"/>
          </a:xfrm>
          <a:solidFill>
            <a:schemeClr val="accent1"/>
          </a:solidFill>
        </p:grpSpPr>
        <p:sp>
          <p:nvSpPr>
            <p:cNvPr id="4" name="Rectangle 3"/>
            <p:cNvSpPr/>
            <p:nvPr/>
          </p:nvSpPr>
          <p:spPr>
            <a:xfrm>
              <a:off x="4025928" y="1563638"/>
              <a:ext cx="576064" cy="13681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5" name="Right Triangle 4"/>
            <p:cNvSpPr/>
            <p:nvPr/>
          </p:nvSpPr>
          <p:spPr>
            <a:xfrm flipH="1">
              <a:off x="4025992" y="987726"/>
              <a:ext cx="576000" cy="576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grpSp>
      <p:grpSp>
        <p:nvGrpSpPr>
          <p:cNvPr id="9" name="Group 8"/>
          <p:cNvGrpSpPr/>
          <p:nvPr/>
        </p:nvGrpSpPr>
        <p:grpSpPr>
          <a:xfrm rot="5400000">
            <a:off x="6964461" y="2373580"/>
            <a:ext cx="728096" cy="2457131"/>
            <a:chOff x="4025928" y="987727"/>
            <a:chExt cx="576064" cy="1944063"/>
          </a:xfrm>
          <a:solidFill>
            <a:schemeClr val="accent1">
              <a:alpha val="70000"/>
            </a:schemeClr>
          </a:solidFill>
        </p:grpSpPr>
        <p:sp>
          <p:nvSpPr>
            <p:cNvPr id="10" name="Rectangle 9"/>
            <p:cNvSpPr/>
            <p:nvPr/>
          </p:nvSpPr>
          <p:spPr>
            <a:xfrm>
              <a:off x="4025928" y="1563638"/>
              <a:ext cx="576064" cy="136815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1" name="Right Triangle 10"/>
            <p:cNvSpPr/>
            <p:nvPr/>
          </p:nvSpPr>
          <p:spPr>
            <a:xfrm flipH="1">
              <a:off x="4025992" y="987727"/>
              <a:ext cx="576000" cy="57600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grpSp>
      <p:grpSp>
        <p:nvGrpSpPr>
          <p:cNvPr id="12" name="Group 11"/>
          <p:cNvGrpSpPr/>
          <p:nvPr/>
        </p:nvGrpSpPr>
        <p:grpSpPr>
          <a:xfrm rot="10800000">
            <a:off x="6099944" y="3963818"/>
            <a:ext cx="728096" cy="2457132"/>
            <a:chOff x="4025928" y="987726"/>
            <a:chExt cx="576064" cy="1944064"/>
          </a:xfrm>
          <a:solidFill>
            <a:schemeClr val="accent1"/>
          </a:solidFill>
        </p:grpSpPr>
        <p:sp>
          <p:nvSpPr>
            <p:cNvPr id="13" name="Rectangle 12"/>
            <p:cNvSpPr/>
            <p:nvPr/>
          </p:nvSpPr>
          <p:spPr>
            <a:xfrm>
              <a:off x="4025928" y="1563638"/>
              <a:ext cx="576064" cy="13681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4" name="Right Triangle 13"/>
            <p:cNvSpPr/>
            <p:nvPr/>
          </p:nvSpPr>
          <p:spPr>
            <a:xfrm flipH="1">
              <a:off x="4025992" y="987726"/>
              <a:ext cx="576000" cy="5760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grpSp>
      <p:sp>
        <p:nvSpPr>
          <p:cNvPr id="18" name="TextBox 17"/>
          <p:cNvSpPr txBox="1"/>
          <p:nvPr/>
        </p:nvSpPr>
        <p:spPr>
          <a:xfrm>
            <a:off x="6180960" y="3417477"/>
            <a:ext cx="1835253" cy="338554"/>
          </a:xfrm>
          <a:prstGeom prst="rect">
            <a:avLst/>
          </a:prstGeom>
          <a:noFill/>
        </p:spPr>
        <p:txBody>
          <a:bodyPr wrap="square" rtlCol="0">
            <a:spAutoFit/>
          </a:bodyPr>
          <a:lstStyle/>
          <a:p>
            <a:pPr algn="ctr"/>
            <a:r>
              <a:rPr lang="en-US" altLang="ko-KR" sz="1600" b="1" dirty="0">
                <a:solidFill>
                  <a:schemeClr val="bg1"/>
                </a:solidFill>
                <a:cs typeface="Arial" pitchFamily="34" charset="0"/>
              </a:rPr>
              <a:t>2</a:t>
            </a:r>
            <a:endParaRPr lang="ko-KR" altLang="en-US" sz="1600" b="1" dirty="0">
              <a:solidFill>
                <a:schemeClr val="bg1"/>
              </a:solidFill>
              <a:cs typeface="Arial" pitchFamily="34" charset="0"/>
            </a:endParaRPr>
          </a:p>
        </p:txBody>
      </p:sp>
      <p:sp>
        <p:nvSpPr>
          <p:cNvPr id="19" name="TextBox 18"/>
          <p:cNvSpPr txBox="1"/>
          <p:nvPr/>
        </p:nvSpPr>
        <p:spPr>
          <a:xfrm rot="16200000">
            <a:off x="4801602" y="2846053"/>
            <a:ext cx="1835253" cy="338554"/>
          </a:xfrm>
          <a:prstGeom prst="rect">
            <a:avLst/>
          </a:prstGeom>
          <a:noFill/>
        </p:spPr>
        <p:txBody>
          <a:bodyPr wrap="square" rtlCol="0">
            <a:spAutoFit/>
          </a:bodyPr>
          <a:lstStyle/>
          <a:p>
            <a:pPr algn="ctr"/>
            <a:r>
              <a:rPr lang="en-US" altLang="ko-KR" sz="1600" b="1" dirty="0">
                <a:solidFill>
                  <a:schemeClr val="bg1"/>
                </a:solidFill>
                <a:cs typeface="Arial" pitchFamily="34" charset="0"/>
              </a:rPr>
              <a:t>1</a:t>
            </a:r>
            <a:endParaRPr lang="ko-KR" altLang="en-US" sz="1600" b="1" dirty="0">
              <a:solidFill>
                <a:schemeClr val="bg1"/>
              </a:solidFill>
              <a:cs typeface="Arial" pitchFamily="34" charset="0"/>
            </a:endParaRPr>
          </a:p>
        </p:txBody>
      </p:sp>
      <p:sp>
        <p:nvSpPr>
          <p:cNvPr id="20" name="TextBox 19"/>
          <p:cNvSpPr txBox="1"/>
          <p:nvPr/>
        </p:nvSpPr>
        <p:spPr>
          <a:xfrm rot="5400000">
            <a:off x="5546324" y="4712170"/>
            <a:ext cx="1835253" cy="338554"/>
          </a:xfrm>
          <a:prstGeom prst="rect">
            <a:avLst/>
          </a:prstGeom>
          <a:noFill/>
        </p:spPr>
        <p:txBody>
          <a:bodyPr wrap="square" rtlCol="0">
            <a:spAutoFit/>
          </a:bodyPr>
          <a:lstStyle/>
          <a:p>
            <a:pPr algn="ctr"/>
            <a:r>
              <a:rPr lang="en-US" altLang="ko-KR" sz="1600" b="1" dirty="0">
                <a:solidFill>
                  <a:schemeClr val="bg1"/>
                </a:solidFill>
                <a:cs typeface="Arial" pitchFamily="34" charset="0"/>
              </a:rPr>
              <a:t>3</a:t>
            </a:r>
            <a:endParaRPr lang="ko-KR" altLang="en-US" sz="1600" b="1" dirty="0">
              <a:solidFill>
                <a:schemeClr val="bg1"/>
              </a:solidFill>
              <a:cs typeface="Arial" pitchFamily="34" charset="0"/>
            </a:endParaRPr>
          </a:p>
        </p:txBody>
      </p:sp>
      <p:sp>
        <p:nvSpPr>
          <p:cNvPr id="21" name="TextBox 20"/>
          <p:cNvSpPr txBox="1"/>
          <p:nvPr/>
        </p:nvSpPr>
        <p:spPr>
          <a:xfrm>
            <a:off x="4227244" y="4143159"/>
            <a:ext cx="1835253" cy="338554"/>
          </a:xfrm>
          <a:prstGeom prst="rect">
            <a:avLst/>
          </a:prstGeom>
          <a:noFill/>
        </p:spPr>
        <p:txBody>
          <a:bodyPr wrap="square" rtlCol="0">
            <a:spAutoFit/>
          </a:bodyPr>
          <a:lstStyle/>
          <a:p>
            <a:pPr algn="ctr"/>
            <a:r>
              <a:rPr lang="en-US" altLang="ko-KR" sz="1600" b="1" dirty="0">
                <a:solidFill>
                  <a:schemeClr val="bg1"/>
                </a:solidFill>
                <a:cs typeface="Arial" pitchFamily="34" charset="0"/>
              </a:rPr>
              <a:t>4</a:t>
            </a:r>
            <a:endParaRPr lang="ko-KR" altLang="en-US" sz="1600" b="1" dirty="0">
              <a:solidFill>
                <a:schemeClr val="bg1"/>
              </a:solidFill>
              <a:cs typeface="Arial" pitchFamily="34" charset="0"/>
            </a:endParaRPr>
          </a:p>
        </p:txBody>
      </p:sp>
      <p:pic>
        <p:nvPicPr>
          <p:cNvPr id="39" name="صورة 38">
            <a:extLst>
              <a:ext uri="{FF2B5EF4-FFF2-40B4-BE49-F238E27FC236}">
                <a16:creationId xmlns:a16="http://schemas.microsoft.com/office/drawing/2014/main" id="{3677F217-C53C-4247-A19B-CA27B55D2109}"/>
              </a:ext>
            </a:extLst>
          </p:cNvPr>
          <p:cNvPicPr>
            <a:picLocks noChangeAspect="1"/>
          </p:cNvPicPr>
          <p:nvPr/>
        </p:nvPicPr>
        <p:blipFill>
          <a:blip r:embed="rId2"/>
          <a:stretch>
            <a:fillRect/>
          </a:stretch>
        </p:blipFill>
        <p:spPr>
          <a:xfrm>
            <a:off x="6923942" y="4083844"/>
            <a:ext cx="2334760" cy="2182386"/>
          </a:xfrm>
          <a:prstGeom prst="rect">
            <a:avLst/>
          </a:prstGeom>
          <a:ln w="12700">
            <a:solidFill>
              <a:srgbClr val="0070C0"/>
            </a:solidFill>
          </a:ln>
        </p:spPr>
      </p:pic>
      <p:pic>
        <p:nvPicPr>
          <p:cNvPr id="40" name="صورة 39">
            <a:extLst>
              <a:ext uri="{FF2B5EF4-FFF2-40B4-BE49-F238E27FC236}">
                <a16:creationId xmlns:a16="http://schemas.microsoft.com/office/drawing/2014/main" id="{9F6DBCA0-4AA7-44B8-A87E-6C51F2658A6E}"/>
              </a:ext>
            </a:extLst>
          </p:cNvPr>
          <p:cNvPicPr>
            <a:picLocks noChangeAspect="1"/>
          </p:cNvPicPr>
          <p:nvPr/>
        </p:nvPicPr>
        <p:blipFill>
          <a:blip r:embed="rId3"/>
          <a:stretch>
            <a:fillRect/>
          </a:stretch>
        </p:blipFill>
        <p:spPr>
          <a:xfrm>
            <a:off x="2438866" y="4766273"/>
            <a:ext cx="3576755" cy="1609540"/>
          </a:xfrm>
          <a:prstGeom prst="rect">
            <a:avLst/>
          </a:prstGeom>
          <a:ln w="12700">
            <a:solidFill>
              <a:srgbClr val="0070C0"/>
            </a:solidFill>
          </a:ln>
        </p:spPr>
      </p:pic>
      <p:pic>
        <p:nvPicPr>
          <p:cNvPr id="41" name="صورة 40">
            <a:extLst>
              <a:ext uri="{FF2B5EF4-FFF2-40B4-BE49-F238E27FC236}">
                <a16:creationId xmlns:a16="http://schemas.microsoft.com/office/drawing/2014/main" id="{1FEF3BE8-740C-41E8-A6B3-9D2A9A666B3C}"/>
              </a:ext>
            </a:extLst>
          </p:cNvPr>
          <p:cNvPicPr>
            <a:picLocks noChangeAspect="1"/>
          </p:cNvPicPr>
          <p:nvPr/>
        </p:nvPicPr>
        <p:blipFill>
          <a:blip r:embed="rId4"/>
          <a:stretch>
            <a:fillRect/>
          </a:stretch>
        </p:blipFill>
        <p:spPr>
          <a:xfrm>
            <a:off x="2301347" y="2668495"/>
            <a:ext cx="2934040" cy="1085121"/>
          </a:xfrm>
          <a:prstGeom prst="rect">
            <a:avLst/>
          </a:prstGeom>
          <a:ln w="12700">
            <a:solidFill>
              <a:srgbClr val="0070C0"/>
            </a:solidFill>
          </a:ln>
        </p:spPr>
      </p:pic>
      <p:pic>
        <p:nvPicPr>
          <p:cNvPr id="42" name="صورة 41">
            <a:extLst>
              <a:ext uri="{FF2B5EF4-FFF2-40B4-BE49-F238E27FC236}">
                <a16:creationId xmlns:a16="http://schemas.microsoft.com/office/drawing/2014/main" id="{BB148852-B96C-4E13-B3D9-8EAFFE93ED41}"/>
              </a:ext>
            </a:extLst>
          </p:cNvPr>
          <p:cNvPicPr>
            <a:picLocks noChangeAspect="1"/>
          </p:cNvPicPr>
          <p:nvPr/>
        </p:nvPicPr>
        <p:blipFill>
          <a:blip r:embed="rId5"/>
          <a:stretch>
            <a:fillRect/>
          </a:stretch>
        </p:blipFill>
        <p:spPr>
          <a:xfrm>
            <a:off x="6377422" y="1485149"/>
            <a:ext cx="2911085" cy="1615297"/>
          </a:xfrm>
          <a:prstGeom prst="rect">
            <a:avLst/>
          </a:prstGeom>
          <a:ln w="12700">
            <a:solidFill>
              <a:srgbClr val="0070C0"/>
            </a:solidFill>
          </a:ln>
        </p:spPr>
      </p:pic>
    </p:spTree>
    <p:extLst>
      <p:ext uri="{BB962C8B-B14F-4D97-AF65-F5344CB8AC3E}">
        <p14:creationId xmlns:p14="http://schemas.microsoft.com/office/powerpoint/2010/main" val="330705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fill="hold"/>
                                        <p:tgtEl>
                                          <p:spTgt spid="41"/>
                                        </p:tgtEl>
                                        <p:attrNameLst>
                                          <p:attrName>ppt_x</p:attrName>
                                        </p:attrNameLst>
                                      </p:cBhvr>
                                      <p:tavLst>
                                        <p:tav tm="0">
                                          <p:val>
                                            <p:strVal val="#ppt_x"/>
                                          </p:val>
                                        </p:tav>
                                        <p:tav tm="100000">
                                          <p:val>
                                            <p:strVal val="#ppt_x"/>
                                          </p:val>
                                        </p:tav>
                                      </p:tavLst>
                                    </p:anim>
                                    <p:anim calcmode="lin" valueType="num">
                                      <p:cBhvr additive="base">
                                        <p:cTn id="2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rot="16200000">
            <a:off x="4637071" y="3100646"/>
            <a:ext cx="728096" cy="2454441"/>
            <a:chOff x="4025928" y="989855"/>
            <a:chExt cx="576064" cy="1941935"/>
          </a:xfrm>
          <a:solidFill>
            <a:schemeClr val="accent1">
              <a:alpha val="70000"/>
            </a:schemeClr>
          </a:solidFill>
        </p:grpSpPr>
        <p:sp>
          <p:nvSpPr>
            <p:cNvPr id="16" name="Rectangle 15"/>
            <p:cNvSpPr/>
            <p:nvPr/>
          </p:nvSpPr>
          <p:spPr>
            <a:xfrm>
              <a:off x="4025928" y="1563638"/>
              <a:ext cx="576064" cy="136815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sp>
          <p:nvSpPr>
            <p:cNvPr id="17" name="Right Triangle 16"/>
            <p:cNvSpPr/>
            <p:nvPr/>
          </p:nvSpPr>
          <p:spPr>
            <a:xfrm flipH="1">
              <a:off x="4025992" y="989855"/>
              <a:ext cx="576000" cy="576000"/>
            </a:xfrm>
            <a:prstGeom prst="r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grpSp>
      <p:grpSp>
        <p:nvGrpSpPr>
          <p:cNvPr id="7" name="Group 6"/>
          <p:cNvGrpSpPr/>
          <p:nvPr/>
        </p:nvGrpSpPr>
        <p:grpSpPr>
          <a:xfrm>
            <a:off x="5371849" y="1509059"/>
            <a:ext cx="728096" cy="2457132"/>
            <a:chOff x="4025928" y="987726"/>
            <a:chExt cx="576064" cy="1944064"/>
          </a:xfrm>
          <a:solidFill>
            <a:schemeClr val="accent1"/>
          </a:solidFill>
        </p:grpSpPr>
        <p:sp>
          <p:nvSpPr>
            <p:cNvPr id="4" name="Rectangle 3"/>
            <p:cNvSpPr/>
            <p:nvPr/>
          </p:nvSpPr>
          <p:spPr>
            <a:xfrm>
              <a:off x="4025928" y="1563638"/>
              <a:ext cx="576064" cy="13681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5" name="Right Triangle 4"/>
            <p:cNvSpPr/>
            <p:nvPr/>
          </p:nvSpPr>
          <p:spPr>
            <a:xfrm flipH="1">
              <a:off x="4025992" y="987726"/>
              <a:ext cx="576000" cy="5760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grpSp>
      <p:grpSp>
        <p:nvGrpSpPr>
          <p:cNvPr id="9" name="Group 8"/>
          <p:cNvGrpSpPr/>
          <p:nvPr/>
        </p:nvGrpSpPr>
        <p:grpSpPr>
          <a:xfrm rot="5400000">
            <a:off x="6964461" y="2373580"/>
            <a:ext cx="728096" cy="2457131"/>
            <a:chOff x="4025928" y="987727"/>
            <a:chExt cx="576064" cy="1944063"/>
          </a:xfrm>
          <a:solidFill>
            <a:schemeClr val="accent1">
              <a:alpha val="70000"/>
            </a:schemeClr>
          </a:solidFill>
        </p:grpSpPr>
        <p:sp>
          <p:nvSpPr>
            <p:cNvPr id="10" name="Rectangle 9"/>
            <p:cNvSpPr/>
            <p:nvPr/>
          </p:nvSpPr>
          <p:spPr>
            <a:xfrm>
              <a:off x="4025928" y="1563638"/>
              <a:ext cx="576064" cy="136815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1" name="Right Triangle 10"/>
            <p:cNvSpPr/>
            <p:nvPr/>
          </p:nvSpPr>
          <p:spPr>
            <a:xfrm flipH="1">
              <a:off x="4025992" y="987727"/>
              <a:ext cx="576000" cy="57600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grpSp>
      <p:grpSp>
        <p:nvGrpSpPr>
          <p:cNvPr id="12" name="Group 11"/>
          <p:cNvGrpSpPr/>
          <p:nvPr/>
        </p:nvGrpSpPr>
        <p:grpSpPr>
          <a:xfrm rot="10800000">
            <a:off x="6099944" y="3963818"/>
            <a:ext cx="728096" cy="2457132"/>
            <a:chOff x="4025928" y="987726"/>
            <a:chExt cx="576064" cy="1944064"/>
          </a:xfrm>
          <a:solidFill>
            <a:schemeClr val="accent1"/>
          </a:solidFill>
        </p:grpSpPr>
        <p:sp>
          <p:nvSpPr>
            <p:cNvPr id="13" name="Rectangle 12"/>
            <p:cNvSpPr/>
            <p:nvPr/>
          </p:nvSpPr>
          <p:spPr>
            <a:xfrm>
              <a:off x="4025928" y="1563638"/>
              <a:ext cx="576064" cy="13681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4" name="Right Triangle 13"/>
            <p:cNvSpPr/>
            <p:nvPr/>
          </p:nvSpPr>
          <p:spPr>
            <a:xfrm flipH="1">
              <a:off x="4025992" y="987726"/>
              <a:ext cx="576000" cy="5760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grpSp>
      <p:sp>
        <p:nvSpPr>
          <p:cNvPr id="18" name="TextBox 17"/>
          <p:cNvSpPr txBox="1"/>
          <p:nvPr/>
        </p:nvSpPr>
        <p:spPr>
          <a:xfrm>
            <a:off x="6180960" y="3417477"/>
            <a:ext cx="1835253" cy="338554"/>
          </a:xfrm>
          <a:prstGeom prst="rect">
            <a:avLst/>
          </a:prstGeom>
          <a:noFill/>
        </p:spPr>
        <p:txBody>
          <a:bodyPr wrap="square" rtlCol="0">
            <a:spAutoFit/>
          </a:bodyPr>
          <a:lstStyle/>
          <a:p>
            <a:pPr algn="ctr"/>
            <a:r>
              <a:rPr lang="en-US" altLang="ko-KR" sz="1600" b="1" dirty="0">
                <a:solidFill>
                  <a:schemeClr val="bg1"/>
                </a:solidFill>
                <a:cs typeface="Arial" pitchFamily="34" charset="0"/>
              </a:rPr>
              <a:t>6</a:t>
            </a:r>
            <a:endParaRPr lang="ko-KR" altLang="en-US" sz="1600" b="1" dirty="0">
              <a:solidFill>
                <a:schemeClr val="bg1"/>
              </a:solidFill>
              <a:cs typeface="Arial" pitchFamily="34" charset="0"/>
            </a:endParaRPr>
          </a:p>
        </p:txBody>
      </p:sp>
      <p:sp>
        <p:nvSpPr>
          <p:cNvPr id="19" name="TextBox 18"/>
          <p:cNvSpPr txBox="1"/>
          <p:nvPr/>
        </p:nvSpPr>
        <p:spPr>
          <a:xfrm rot="16200000">
            <a:off x="4818273" y="2852824"/>
            <a:ext cx="1835253" cy="338554"/>
          </a:xfrm>
          <a:prstGeom prst="rect">
            <a:avLst/>
          </a:prstGeom>
          <a:noFill/>
        </p:spPr>
        <p:txBody>
          <a:bodyPr wrap="square" rtlCol="0">
            <a:spAutoFit/>
          </a:bodyPr>
          <a:lstStyle/>
          <a:p>
            <a:pPr algn="ctr"/>
            <a:r>
              <a:rPr lang="en-US" altLang="ko-KR" sz="1600" b="1" dirty="0">
                <a:solidFill>
                  <a:schemeClr val="bg1"/>
                </a:solidFill>
                <a:cs typeface="Arial" pitchFamily="34" charset="0"/>
              </a:rPr>
              <a:t>5</a:t>
            </a:r>
            <a:endParaRPr lang="ko-KR" altLang="en-US" sz="1600" b="1" dirty="0">
              <a:solidFill>
                <a:schemeClr val="bg1"/>
              </a:solidFill>
              <a:cs typeface="Arial" pitchFamily="34" charset="0"/>
            </a:endParaRPr>
          </a:p>
        </p:txBody>
      </p:sp>
      <p:sp>
        <p:nvSpPr>
          <p:cNvPr id="20" name="TextBox 19"/>
          <p:cNvSpPr txBox="1"/>
          <p:nvPr/>
        </p:nvSpPr>
        <p:spPr>
          <a:xfrm rot="5400000">
            <a:off x="5546324" y="4712170"/>
            <a:ext cx="1835253" cy="338554"/>
          </a:xfrm>
          <a:prstGeom prst="rect">
            <a:avLst/>
          </a:prstGeom>
          <a:noFill/>
        </p:spPr>
        <p:txBody>
          <a:bodyPr wrap="square" rtlCol="0">
            <a:spAutoFit/>
          </a:bodyPr>
          <a:lstStyle/>
          <a:p>
            <a:pPr algn="ctr"/>
            <a:r>
              <a:rPr lang="en-US" altLang="ko-KR" sz="1600" b="1" dirty="0">
                <a:solidFill>
                  <a:schemeClr val="bg1"/>
                </a:solidFill>
                <a:cs typeface="Arial" pitchFamily="34" charset="0"/>
              </a:rPr>
              <a:t>7</a:t>
            </a:r>
            <a:endParaRPr lang="ko-KR" altLang="en-US" sz="1600" b="1" dirty="0">
              <a:solidFill>
                <a:schemeClr val="bg1"/>
              </a:solidFill>
              <a:cs typeface="Arial" pitchFamily="34" charset="0"/>
            </a:endParaRPr>
          </a:p>
        </p:txBody>
      </p:sp>
      <p:sp>
        <p:nvSpPr>
          <p:cNvPr id="21" name="TextBox 20"/>
          <p:cNvSpPr txBox="1"/>
          <p:nvPr/>
        </p:nvSpPr>
        <p:spPr>
          <a:xfrm>
            <a:off x="4227244" y="4143159"/>
            <a:ext cx="1835253" cy="338554"/>
          </a:xfrm>
          <a:prstGeom prst="rect">
            <a:avLst/>
          </a:prstGeom>
          <a:noFill/>
        </p:spPr>
        <p:txBody>
          <a:bodyPr wrap="square" rtlCol="0">
            <a:spAutoFit/>
          </a:bodyPr>
          <a:lstStyle/>
          <a:p>
            <a:pPr algn="ctr"/>
            <a:r>
              <a:rPr lang="en-US" altLang="ko-KR" sz="1600" b="1" dirty="0">
                <a:solidFill>
                  <a:schemeClr val="bg1"/>
                </a:solidFill>
                <a:cs typeface="Arial" pitchFamily="34" charset="0"/>
              </a:rPr>
              <a:t>8</a:t>
            </a:r>
            <a:endParaRPr lang="ko-KR" altLang="en-US" sz="1600" b="1" dirty="0">
              <a:solidFill>
                <a:schemeClr val="bg1"/>
              </a:solidFill>
              <a:cs typeface="Arial" pitchFamily="34" charset="0"/>
            </a:endParaRPr>
          </a:p>
        </p:txBody>
      </p:sp>
      <p:pic>
        <p:nvPicPr>
          <p:cNvPr id="3" name="صورة 2">
            <a:extLst>
              <a:ext uri="{FF2B5EF4-FFF2-40B4-BE49-F238E27FC236}">
                <a16:creationId xmlns:a16="http://schemas.microsoft.com/office/drawing/2014/main" id="{C513382B-EE29-4157-A6E9-C44A4D3D00F4}"/>
              </a:ext>
            </a:extLst>
          </p:cNvPr>
          <p:cNvPicPr>
            <a:picLocks noChangeAspect="1"/>
          </p:cNvPicPr>
          <p:nvPr/>
        </p:nvPicPr>
        <p:blipFill>
          <a:blip r:embed="rId2"/>
          <a:stretch>
            <a:fillRect/>
          </a:stretch>
        </p:blipFill>
        <p:spPr>
          <a:xfrm>
            <a:off x="6294637" y="815546"/>
            <a:ext cx="3335395" cy="2316524"/>
          </a:xfrm>
          <a:prstGeom prst="rect">
            <a:avLst/>
          </a:prstGeom>
          <a:ln w="12700">
            <a:solidFill>
              <a:srgbClr val="0070C0"/>
            </a:solidFill>
          </a:ln>
        </p:spPr>
      </p:pic>
      <p:pic>
        <p:nvPicPr>
          <p:cNvPr id="6" name="صورة 5">
            <a:extLst>
              <a:ext uri="{FF2B5EF4-FFF2-40B4-BE49-F238E27FC236}">
                <a16:creationId xmlns:a16="http://schemas.microsoft.com/office/drawing/2014/main" id="{A5914ADF-D24E-45C9-BFA7-1CE3A33C3099}"/>
              </a:ext>
            </a:extLst>
          </p:cNvPr>
          <p:cNvPicPr>
            <a:picLocks noChangeAspect="1"/>
          </p:cNvPicPr>
          <p:nvPr/>
        </p:nvPicPr>
        <p:blipFill>
          <a:blip r:embed="rId3"/>
          <a:stretch>
            <a:fillRect/>
          </a:stretch>
        </p:blipFill>
        <p:spPr>
          <a:xfrm>
            <a:off x="6953554" y="4080929"/>
            <a:ext cx="4184268" cy="2179828"/>
          </a:xfrm>
          <a:prstGeom prst="rect">
            <a:avLst/>
          </a:prstGeom>
          <a:ln w="12700">
            <a:solidFill>
              <a:srgbClr val="0070C0"/>
            </a:solidFill>
          </a:ln>
        </p:spPr>
      </p:pic>
      <p:pic>
        <p:nvPicPr>
          <p:cNvPr id="22" name="صورة 21">
            <a:extLst>
              <a:ext uri="{FF2B5EF4-FFF2-40B4-BE49-F238E27FC236}">
                <a16:creationId xmlns:a16="http://schemas.microsoft.com/office/drawing/2014/main" id="{DD7429CC-36C1-4FCD-AD21-106EFEC2D8BA}"/>
              </a:ext>
            </a:extLst>
          </p:cNvPr>
          <p:cNvPicPr>
            <a:picLocks noChangeAspect="1"/>
          </p:cNvPicPr>
          <p:nvPr/>
        </p:nvPicPr>
        <p:blipFill>
          <a:blip r:embed="rId4"/>
          <a:stretch>
            <a:fillRect/>
          </a:stretch>
        </p:blipFill>
        <p:spPr>
          <a:xfrm>
            <a:off x="2026509" y="1336764"/>
            <a:ext cx="3216946" cy="2484126"/>
          </a:xfrm>
          <a:prstGeom prst="rect">
            <a:avLst/>
          </a:prstGeom>
          <a:ln w="12700">
            <a:solidFill>
              <a:srgbClr val="0070C0"/>
            </a:solidFill>
          </a:ln>
        </p:spPr>
      </p:pic>
      <p:pic>
        <p:nvPicPr>
          <p:cNvPr id="23" name="صورة 22">
            <a:extLst>
              <a:ext uri="{FF2B5EF4-FFF2-40B4-BE49-F238E27FC236}">
                <a16:creationId xmlns:a16="http://schemas.microsoft.com/office/drawing/2014/main" id="{A7420A5D-3B51-49A0-95DC-954A453AF491}"/>
              </a:ext>
            </a:extLst>
          </p:cNvPr>
          <p:cNvPicPr>
            <a:picLocks noChangeAspect="1"/>
          </p:cNvPicPr>
          <p:nvPr/>
        </p:nvPicPr>
        <p:blipFill>
          <a:blip r:embed="rId5"/>
          <a:stretch>
            <a:fillRect/>
          </a:stretch>
        </p:blipFill>
        <p:spPr>
          <a:xfrm>
            <a:off x="2092412" y="4730564"/>
            <a:ext cx="3643486" cy="1913429"/>
          </a:xfrm>
          <a:prstGeom prst="rect">
            <a:avLst/>
          </a:prstGeom>
          <a:ln w="12700">
            <a:solidFill>
              <a:srgbClr val="0070C0"/>
            </a:solidFill>
          </a:ln>
        </p:spPr>
      </p:pic>
    </p:spTree>
    <p:extLst>
      <p:ext uri="{BB962C8B-B14F-4D97-AF65-F5344CB8AC3E}">
        <p14:creationId xmlns:p14="http://schemas.microsoft.com/office/powerpoint/2010/main" val="302789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anim calcmode="lin" valueType="num">
                                      <p:cBhvr>
                                        <p:cTn id="15" dur="500" fill="hold"/>
                                        <p:tgtEl>
                                          <p:spTgt spid="6"/>
                                        </p:tgtEl>
                                        <p:attrNameLst>
                                          <p:attrName>ppt_x</p:attrName>
                                        </p:attrNameLst>
                                      </p:cBhvr>
                                      <p:tavLst>
                                        <p:tav tm="0">
                                          <p:val>
                                            <p:strVal val="#ppt_x"/>
                                          </p:val>
                                        </p:tav>
                                        <p:tav tm="100000">
                                          <p:val>
                                            <p:strVal val="#ppt_x"/>
                                          </p:val>
                                        </p:tav>
                                      </p:tavLst>
                                    </p:anim>
                                    <p:anim calcmode="lin" valueType="num">
                                      <p:cBhvr>
                                        <p:cTn id="16"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anim calcmode="lin" valueType="num">
                                      <p:cBhvr>
                                        <p:cTn id="29" dur="500" fill="hold"/>
                                        <p:tgtEl>
                                          <p:spTgt spid="22"/>
                                        </p:tgtEl>
                                        <p:attrNameLst>
                                          <p:attrName>ppt_x</p:attrName>
                                        </p:attrNameLst>
                                      </p:cBhvr>
                                      <p:tavLst>
                                        <p:tav tm="0">
                                          <p:val>
                                            <p:strVal val="#ppt_x"/>
                                          </p:val>
                                        </p:tav>
                                        <p:tav tm="100000">
                                          <p:val>
                                            <p:strVal val="#ppt_x"/>
                                          </p:val>
                                        </p:tav>
                                      </p:tavLst>
                                    </p:anim>
                                    <p:anim calcmode="lin" valueType="num">
                                      <p:cBhvr>
                                        <p:cTn id="30"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0">
            <a:extLst>
              <a:ext uri="{FF2B5EF4-FFF2-40B4-BE49-F238E27FC236}">
                <a16:creationId xmlns:a16="http://schemas.microsoft.com/office/drawing/2014/main" id="{6C51B186-9285-4CD2-ACB3-661007561552}"/>
              </a:ext>
            </a:extLst>
          </p:cNvPr>
          <p:cNvSpPr/>
          <p:nvPr/>
        </p:nvSpPr>
        <p:spPr>
          <a:xfrm>
            <a:off x="438086" y="271276"/>
            <a:ext cx="8165727" cy="1016119"/>
          </a:xfrm>
          <a:prstGeom prst="rect">
            <a:avLst/>
          </a:prstGeom>
          <a:solidFill>
            <a:schemeClr val="accent1">
              <a:lumMod val="60000"/>
              <a:lumOff val="40000"/>
              <a:alpha val="7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عنصر نائب للنص 1">
            <a:extLst>
              <a:ext uri="{FF2B5EF4-FFF2-40B4-BE49-F238E27FC236}">
                <a16:creationId xmlns:a16="http://schemas.microsoft.com/office/drawing/2014/main" id="{3C58EFC7-79F0-490C-8FBC-58FECCF16D72}"/>
              </a:ext>
            </a:extLst>
          </p:cNvPr>
          <p:cNvSpPr>
            <a:spLocks noGrp="1"/>
          </p:cNvSpPr>
          <p:nvPr>
            <p:ph type="body" sz="quarter" idx="4294967295"/>
          </p:nvPr>
        </p:nvSpPr>
        <p:spPr>
          <a:xfrm>
            <a:off x="1276624" y="376601"/>
            <a:ext cx="11572875" cy="723900"/>
          </a:xfrm>
          <a:prstGeom prst="rect">
            <a:avLst/>
          </a:prstGeom>
        </p:spPr>
        <p:txBody>
          <a:bodyPr/>
          <a:lstStyle/>
          <a:p>
            <a:pPr marL="0" indent="0">
              <a:buNone/>
            </a:pPr>
            <a:r>
              <a:rPr lang="en-US" sz="4400" dirty="0">
                <a:solidFill>
                  <a:schemeClr val="bg2"/>
                </a:solidFill>
                <a:latin typeface="Times New Roman" panose="02020603050405020304" pitchFamily="18" charset="0"/>
                <a:cs typeface="Times New Roman" panose="02020603050405020304" pitchFamily="18" charset="0"/>
              </a:rPr>
              <a:t>Students’ names of project</a:t>
            </a:r>
            <a:endParaRPr lang="ar-SA" sz="4400" dirty="0">
              <a:solidFill>
                <a:schemeClr val="bg2"/>
              </a:solidFill>
              <a:latin typeface="Times New Roman" panose="02020603050405020304" pitchFamily="18" charset="0"/>
              <a:cs typeface="Times New Roman" panose="02020603050405020304" pitchFamily="18" charset="0"/>
            </a:endParaRPr>
          </a:p>
        </p:txBody>
      </p:sp>
      <p:sp>
        <p:nvSpPr>
          <p:cNvPr id="20" name="Rectangle 16">
            <a:extLst>
              <a:ext uri="{FF2B5EF4-FFF2-40B4-BE49-F238E27FC236}">
                <a16:creationId xmlns:a16="http://schemas.microsoft.com/office/drawing/2014/main" id="{AF2AF2A1-CB55-471E-910D-E13624EA4DE7}"/>
              </a:ext>
            </a:extLst>
          </p:cNvPr>
          <p:cNvSpPr/>
          <p:nvPr/>
        </p:nvSpPr>
        <p:spPr>
          <a:xfrm>
            <a:off x="438086" y="2494380"/>
            <a:ext cx="2162908" cy="1032692"/>
          </a:xfrm>
          <a:prstGeom prst="rect">
            <a:avLst/>
          </a:prstGeom>
          <a:solidFill>
            <a:schemeClr val="tx2">
              <a:alpha val="7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17">
            <a:extLst>
              <a:ext uri="{FF2B5EF4-FFF2-40B4-BE49-F238E27FC236}">
                <a16:creationId xmlns:a16="http://schemas.microsoft.com/office/drawing/2014/main" id="{4083F8C3-131C-450A-A8CA-EF42823AB38A}"/>
              </a:ext>
            </a:extLst>
          </p:cNvPr>
          <p:cNvSpPr/>
          <p:nvPr/>
        </p:nvSpPr>
        <p:spPr>
          <a:xfrm>
            <a:off x="122168" y="2199688"/>
            <a:ext cx="1582615" cy="391282"/>
          </a:xfrm>
          <a:prstGeom prst="roundRect">
            <a:avLst>
              <a:gd name="adj" fmla="val 16667"/>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accent6"/>
                </a:solidFill>
                <a:latin typeface="Times New Roman" panose="02020603050405020304" pitchFamily="18" charset="0"/>
                <a:cs typeface="Times New Roman" panose="02020603050405020304" pitchFamily="18" charset="0"/>
              </a:rPr>
              <a:t>Leader</a:t>
            </a:r>
            <a:endParaRPr lang="en-US" dirty="0">
              <a:solidFill>
                <a:schemeClr val="accent6"/>
              </a:solidFill>
              <a:latin typeface="Times New Roman" panose="02020603050405020304" pitchFamily="18" charset="0"/>
              <a:cs typeface="Times New Roman" panose="02020603050405020304" pitchFamily="18" charset="0"/>
            </a:endParaRPr>
          </a:p>
        </p:txBody>
      </p:sp>
      <p:sp>
        <p:nvSpPr>
          <p:cNvPr id="22" name="TextBox 19">
            <a:extLst>
              <a:ext uri="{FF2B5EF4-FFF2-40B4-BE49-F238E27FC236}">
                <a16:creationId xmlns:a16="http://schemas.microsoft.com/office/drawing/2014/main" id="{3A07E56B-68C0-48CE-B375-E03BD654F80F}"/>
              </a:ext>
            </a:extLst>
          </p:cNvPr>
          <p:cNvSpPr txBox="1"/>
          <p:nvPr/>
        </p:nvSpPr>
        <p:spPr>
          <a:xfrm>
            <a:off x="571194" y="2687560"/>
            <a:ext cx="1877468" cy="646331"/>
          </a:xfrm>
          <a:prstGeom prst="rect">
            <a:avLst/>
          </a:prstGeom>
          <a:noFill/>
        </p:spPr>
        <p:txBody>
          <a:bodyPr wrap="square" rtlCol="0">
            <a:spAutoFit/>
          </a:bodyPr>
          <a:lstStyle/>
          <a:p>
            <a:pPr algn="ctr"/>
            <a:r>
              <a:rPr lang="en-US" altLang="ko-KR" dirty="0" err="1">
                <a:solidFill>
                  <a:schemeClr val="bg1"/>
                </a:solidFill>
                <a:latin typeface="Times New Roman" panose="02020603050405020304" pitchFamily="18" charset="0"/>
                <a:cs typeface="Times New Roman" panose="02020603050405020304" pitchFamily="18" charset="0"/>
              </a:rPr>
              <a:t>Logain</a:t>
            </a:r>
            <a:r>
              <a:rPr lang="en-US" altLang="ko-KR" dirty="0">
                <a:solidFill>
                  <a:schemeClr val="bg1"/>
                </a:solidFill>
                <a:latin typeface="Times New Roman" panose="02020603050405020304" pitchFamily="18" charset="0"/>
                <a:cs typeface="Times New Roman" panose="02020603050405020304" pitchFamily="18" charset="0"/>
              </a:rPr>
              <a:t> </a:t>
            </a:r>
            <a:r>
              <a:rPr lang="en-US" altLang="ko-KR" dirty="0" err="1">
                <a:solidFill>
                  <a:schemeClr val="bg1"/>
                </a:solidFill>
                <a:latin typeface="Times New Roman" panose="02020603050405020304" pitchFamily="18" charset="0"/>
                <a:cs typeface="Times New Roman" panose="02020603050405020304" pitchFamily="18" charset="0"/>
              </a:rPr>
              <a:t>Batouq</a:t>
            </a:r>
            <a:endParaRPr lang="en-US" altLang="ko-KR" dirty="0">
              <a:solidFill>
                <a:schemeClr val="bg1"/>
              </a:solidFill>
              <a:latin typeface="Times New Roman" panose="02020603050405020304" pitchFamily="18" charset="0"/>
              <a:cs typeface="Times New Roman" panose="02020603050405020304" pitchFamily="18" charset="0"/>
            </a:endParaRPr>
          </a:p>
          <a:p>
            <a:pPr algn="ctr"/>
            <a:r>
              <a:rPr lang="en-US" altLang="ko-KR" dirty="0">
                <a:solidFill>
                  <a:schemeClr val="bg1"/>
                </a:solidFill>
                <a:latin typeface="Times New Roman" panose="02020603050405020304" pitchFamily="18" charset="0"/>
                <a:cs typeface="Times New Roman" panose="02020603050405020304" pitchFamily="18" charset="0"/>
              </a:rPr>
              <a:t>439006070_2</a:t>
            </a:r>
          </a:p>
        </p:txBody>
      </p:sp>
      <p:sp>
        <p:nvSpPr>
          <p:cNvPr id="30" name="Rectangle 9">
            <a:extLst>
              <a:ext uri="{FF2B5EF4-FFF2-40B4-BE49-F238E27FC236}">
                <a16:creationId xmlns:a16="http://schemas.microsoft.com/office/drawing/2014/main" id="{21E7B73A-D153-4326-96F3-A6C793F8BA9B}"/>
              </a:ext>
            </a:extLst>
          </p:cNvPr>
          <p:cNvSpPr/>
          <p:nvPr/>
        </p:nvSpPr>
        <p:spPr>
          <a:xfrm>
            <a:off x="1089640" y="3453875"/>
            <a:ext cx="2280248" cy="968170"/>
          </a:xfrm>
          <a:prstGeom prst="rect">
            <a:avLst/>
          </a:prstGeom>
          <a:solidFill>
            <a:schemeClr val="bg2">
              <a:alpha val="7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23">
            <a:extLst>
              <a:ext uri="{FF2B5EF4-FFF2-40B4-BE49-F238E27FC236}">
                <a16:creationId xmlns:a16="http://schemas.microsoft.com/office/drawing/2014/main" id="{AB262862-F767-4A5A-89C9-62985C7F4EBF}"/>
              </a:ext>
            </a:extLst>
          </p:cNvPr>
          <p:cNvSpPr txBox="1"/>
          <p:nvPr/>
        </p:nvSpPr>
        <p:spPr>
          <a:xfrm>
            <a:off x="1276624" y="3609155"/>
            <a:ext cx="1906280" cy="830997"/>
          </a:xfrm>
          <a:prstGeom prst="rect">
            <a:avLst/>
          </a:prstGeom>
          <a:noFill/>
        </p:spPr>
        <p:txBody>
          <a:bodyPr wrap="square" rtlCol="0">
            <a:spAutoFit/>
          </a:bodyPr>
          <a:lstStyle/>
          <a:p>
            <a:pPr algn="ctr"/>
            <a:r>
              <a:rPr lang="en-US" altLang="ko-KR" dirty="0">
                <a:solidFill>
                  <a:schemeClr val="bg1"/>
                </a:solidFill>
                <a:latin typeface="Times New Roman" panose="02020603050405020304" pitchFamily="18" charset="0"/>
                <a:cs typeface="Times New Roman" panose="02020603050405020304" pitchFamily="18" charset="0"/>
              </a:rPr>
              <a:t>Roba </a:t>
            </a:r>
            <a:r>
              <a:rPr lang="en-US" altLang="ko-KR" dirty="0" err="1">
                <a:solidFill>
                  <a:schemeClr val="bg1"/>
                </a:solidFill>
                <a:latin typeface="Times New Roman" panose="02020603050405020304" pitchFamily="18" charset="0"/>
                <a:cs typeface="Times New Roman" panose="02020603050405020304" pitchFamily="18" charset="0"/>
              </a:rPr>
              <a:t>Abdurahman</a:t>
            </a:r>
            <a:endParaRPr lang="en-US" altLang="ko-KR" dirty="0">
              <a:solidFill>
                <a:schemeClr val="bg1"/>
              </a:solidFill>
              <a:latin typeface="Times New Roman" panose="02020603050405020304" pitchFamily="18" charset="0"/>
              <a:cs typeface="Times New Roman" panose="02020603050405020304" pitchFamily="18" charset="0"/>
            </a:endParaRPr>
          </a:p>
          <a:p>
            <a:pPr algn="ctr"/>
            <a:r>
              <a:rPr lang="en-US" altLang="ko-KR" dirty="0">
                <a:solidFill>
                  <a:schemeClr val="bg1"/>
                </a:solidFill>
                <a:latin typeface="Times New Roman" panose="02020603050405020304" pitchFamily="18" charset="0"/>
                <a:cs typeface="Times New Roman" panose="02020603050405020304" pitchFamily="18" charset="0"/>
              </a:rPr>
              <a:t>439012201_2</a:t>
            </a:r>
          </a:p>
          <a:p>
            <a:endParaRPr lang="en-US" altLang="ko-KR" sz="1200" dirty="0">
              <a:solidFill>
                <a:schemeClr val="bg1"/>
              </a:solidFill>
              <a:latin typeface="Arial" pitchFamily="34" charset="0"/>
              <a:cs typeface="Arial" pitchFamily="34" charset="0"/>
            </a:endParaRPr>
          </a:p>
        </p:txBody>
      </p:sp>
      <p:sp>
        <p:nvSpPr>
          <p:cNvPr id="25" name="Rectangle 25">
            <a:extLst>
              <a:ext uri="{FF2B5EF4-FFF2-40B4-BE49-F238E27FC236}">
                <a16:creationId xmlns:a16="http://schemas.microsoft.com/office/drawing/2014/main" id="{CF16CFDF-3A8C-4526-8285-63D8748E863F}"/>
              </a:ext>
            </a:extLst>
          </p:cNvPr>
          <p:cNvSpPr/>
          <p:nvPr/>
        </p:nvSpPr>
        <p:spPr>
          <a:xfrm>
            <a:off x="2129921" y="4345826"/>
            <a:ext cx="2331102" cy="1094997"/>
          </a:xfrm>
          <a:prstGeom prst="rect">
            <a:avLst/>
          </a:prstGeom>
          <a:solidFill>
            <a:schemeClr val="accent5">
              <a:alpha val="7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28">
            <a:extLst>
              <a:ext uri="{FF2B5EF4-FFF2-40B4-BE49-F238E27FC236}">
                <a16:creationId xmlns:a16="http://schemas.microsoft.com/office/drawing/2014/main" id="{F6F08678-4BD1-4F00-B219-2EEED72826E5}"/>
              </a:ext>
            </a:extLst>
          </p:cNvPr>
          <p:cNvSpPr txBox="1"/>
          <p:nvPr/>
        </p:nvSpPr>
        <p:spPr>
          <a:xfrm>
            <a:off x="2303436" y="4526491"/>
            <a:ext cx="1984071" cy="830997"/>
          </a:xfrm>
          <a:prstGeom prst="rect">
            <a:avLst/>
          </a:prstGeom>
          <a:noFill/>
        </p:spPr>
        <p:txBody>
          <a:bodyPr wrap="square" rtlCol="0">
            <a:spAutoFit/>
          </a:bodyPr>
          <a:lstStyle/>
          <a:p>
            <a:pPr algn="ctr"/>
            <a:r>
              <a:rPr lang="en-US" altLang="ko-KR" dirty="0">
                <a:solidFill>
                  <a:schemeClr val="bg1"/>
                </a:solidFill>
                <a:latin typeface="Times New Roman" panose="02020603050405020304" pitchFamily="18" charset="0"/>
                <a:cs typeface="Times New Roman" panose="02020603050405020304" pitchFamily="18" charset="0"/>
              </a:rPr>
              <a:t>Shahad </a:t>
            </a:r>
            <a:r>
              <a:rPr lang="en-US" altLang="ko-KR" dirty="0" err="1">
                <a:solidFill>
                  <a:schemeClr val="bg1"/>
                </a:solidFill>
                <a:latin typeface="Times New Roman" panose="02020603050405020304" pitchFamily="18" charset="0"/>
                <a:cs typeface="Times New Roman" panose="02020603050405020304" pitchFamily="18" charset="0"/>
              </a:rPr>
              <a:t>Almofarji</a:t>
            </a:r>
            <a:endParaRPr lang="en-US" altLang="ko-KR" dirty="0">
              <a:solidFill>
                <a:schemeClr val="bg1"/>
              </a:solidFill>
              <a:latin typeface="Times New Roman" panose="02020603050405020304" pitchFamily="18" charset="0"/>
              <a:cs typeface="Times New Roman" panose="02020603050405020304" pitchFamily="18" charset="0"/>
            </a:endParaRPr>
          </a:p>
          <a:p>
            <a:pPr algn="ctr"/>
            <a:r>
              <a:rPr lang="en-US" altLang="ko-KR" dirty="0">
                <a:solidFill>
                  <a:schemeClr val="bg1"/>
                </a:solidFill>
                <a:latin typeface="Times New Roman" panose="02020603050405020304" pitchFamily="18" charset="0"/>
                <a:cs typeface="Times New Roman" panose="02020603050405020304" pitchFamily="18" charset="0"/>
              </a:rPr>
              <a:t>438013491_2</a:t>
            </a:r>
          </a:p>
          <a:p>
            <a:endParaRPr lang="en-US" altLang="ko-KR" sz="1200" dirty="0">
              <a:solidFill>
                <a:schemeClr val="bg1"/>
              </a:solidFill>
              <a:latin typeface="Arial" pitchFamily="34" charset="0"/>
              <a:cs typeface="Arial" pitchFamily="34" charset="0"/>
            </a:endParaRPr>
          </a:p>
        </p:txBody>
      </p:sp>
      <p:sp>
        <p:nvSpPr>
          <p:cNvPr id="23" name="Rectangle 20">
            <a:extLst>
              <a:ext uri="{FF2B5EF4-FFF2-40B4-BE49-F238E27FC236}">
                <a16:creationId xmlns:a16="http://schemas.microsoft.com/office/drawing/2014/main" id="{AA339A8E-33FE-4A3E-960F-F9C43D4E1B9F}"/>
              </a:ext>
            </a:extLst>
          </p:cNvPr>
          <p:cNvSpPr/>
          <p:nvPr/>
        </p:nvSpPr>
        <p:spPr>
          <a:xfrm>
            <a:off x="3262463" y="5316655"/>
            <a:ext cx="2223604" cy="1016119"/>
          </a:xfrm>
          <a:prstGeom prst="rect">
            <a:avLst/>
          </a:prstGeom>
          <a:solidFill>
            <a:schemeClr val="accent3">
              <a:alpha val="7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12">
            <a:extLst>
              <a:ext uri="{FF2B5EF4-FFF2-40B4-BE49-F238E27FC236}">
                <a16:creationId xmlns:a16="http://schemas.microsoft.com/office/drawing/2014/main" id="{7D54E78A-995D-41DD-9342-6A903F4E72BF}"/>
              </a:ext>
            </a:extLst>
          </p:cNvPr>
          <p:cNvSpPr txBox="1"/>
          <p:nvPr/>
        </p:nvSpPr>
        <p:spPr>
          <a:xfrm>
            <a:off x="3375032" y="5461934"/>
            <a:ext cx="1998466" cy="830997"/>
          </a:xfrm>
          <a:prstGeom prst="rect">
            <a:avLst/>
          </a:prstGeom>
          <a:noFill/>
        </p:spPr>
        <p:txBody>
          <a:bodyPr wrap="square" rtlCol="0">
            <a:spAutoFit/>
          </a:bodyPr>
          <a:lstStyle/>
          <a:p>
            <a:pPr algn="ctr"/>
            <a:r>
              <a:rPr lang="en-US" altLang="ko-KR" dirty="0" err="1">
                <a:solidFill>
                  <a:schemeClr val="bg1"/>
                </a:solidFill>
                <a:latin typeface="Times New Roman" panose="02020603050405020304" pitchFamily="18" charset="0"/>
                <a:cs typeface="Times New Roman" panose="02020603050405020304" pitchFamily="18" charset="0"/>
              </a:rPr>
              <a:t>Thekra</a:t>
            </a:r>
            <a:r>
              <a:rPr lang="en-US" altLang="ko-KR" dirty="0">
                <a:solidFill>
                  <a:schemeClr val="bg1"/>
                </a:solidFill>
                <a:latin typeface="Times New Roman" panose="02020603050405020304" pitchFamily="18" charset="0"/>
                <a:cs typeface="Times New Roman" panose="02020603050405020304" pitchFamily="18" charset="0"/>
              </a:rPr>
              <a:t> </a:t>
            </a:r>
            <a:r>
              <a:rPr lang="en-US" altLang="ko-KR" dirty="0" err="1">
                <a:solidFill>
                  <a:schemeClr val="bg1"/>
                </a:solidFill>
                <a:latin typeface="Times New Roman" panose="02020603050405020304" pitchFamily="18" charset="0"/>
                <a:cs typeface="Times New Roman" panose="02020603050405020304" pitchFamily="18" charset="0"/>
              </a:rPr>
              <a:t>Alhsani</a:t>
            </a:r>
            <a:endParaRPr lang="en-US" altLang="ko-KR" dirty="0">
              <a:solidFill>
                <a:schemeClr val="bg1"/>
              </a:solidFill>
              <a:latin typeface="Times New Roman" panose="02020603050405020304" pitchFamily="18" charset="0"/>
              <a:cs typeface="Times New Roman" panose="02020603050405020304" pitchFamily="18" charset="0"/>
            </a:endParaRPr>
          </a:p>
          <a:p>
            <a:pPr algn="ctr"/>
            <a:r>
              <a:rPr lang="en-US" altLang="ko-KR" dirty="0">
                <a:solidFill>
                  <a:schemeClr val="bg1"/>
                </a:solidFill>
                <a:latin typeface="Times New Roman" panose="02020603050405020304" pitchFamily="18" charset="0"/>
                <a:cs typeface="Times New Roman" panose="02020603050405020304" pitchFamily="18" charset="0"/>
              </a:rPr>
              <a:t>437035939_2</a:t>
            </a:r>
          </a:p>
          <a:p>
            <a:endParaRPr lang="en-US" altLang="ko-KR" sz="12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91476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down)">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anim calcmode="lin" valueType="num">
                                      <p:cBhvr>
                                        <p:cTn id="27" dur="1000" fill="hold"/>
                                        <p:tgtEl>
                                          <p:spTgt spid="23"/>
                                        </p:tgtEl>
                                        <p:attrNameLst>
                                          <p:attrName>ppt_x</p:attrName>
                                        </p:attrNameLst>
                                      </p:cBhvr>
                                      <p:tavLst>
                                        <p:tav tm="0">
                                          <p:val>
                                            <p:strVal val="#ppt_x"/>
                                          </p:val>
                                        </p:tav>
                                        <p:tav tm="100000">
                                          <p:val>
                                            <p:strVal val="#ppt_x"/>
                                          </p:val>
                                        </p:tav>
                                      </p:tavLst>
                                    </p:anim>
                                    <p:anim calcmode="lin" valueType="num">
                                      <p:cBhvr>
                                        <p:cTn id="2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1000"/>
                                        <p:tgtEl>
                                          <p:spTgt spid="25"/>
                                        </p:tgtEl>
                                      </p:cBhvr>
                                    </p:animEffect>
                                    <p:anim calcmode="lin" valueType="num">
                                      <p:cBhvr>
                                        <p:cTn id="34" dur="1000" fill="hold"/>
                                        <p:tgtEl>
                                          <p:spTgt spid="25"/>
                                        </p:tgtEl>
                                        <p:attrNameLst>
                                          <p:attrName>ppt_x</p:attrName>
                                        </p:attrNameLst>
                                      </p:cBhvr>
                                      <p:tavLst>
                                        <p:tav tm="0">
                                          <p:val>
                                            <p:strVal val="#ppt_x"/>
                                          </p:val>
                                        </p:tav>
                                        <p:tav tm="100000">
                                          <p:val>
                                            <p:strVal val="#ppt_x"/>
                                          </p:val>
                                        </p:tav>
                                      </p:tavLst>
                                    </p:anim>
                                    <p:anim calcmode="lin" valueType="num">
                                      <p:cBhvr>
                                        <p:cTn id="3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1000"/>
                                        <p:tgtEl>
                                          <p:spTgt spid="30"/>
                                        </p:tgtEl>
                                      </p:cBhvr>
                                    </p:animEffect>
                                    <p:anim calcmode="lin" valueType="num">
                                      <p:cBhvr>
                                        <p:cTn id="41" dur="1000" fill="hold"/>
                                        <p:tgtEl>
                                          <p:spTgt spid="30"/>
                                        </p:tgtEl>
                                        <p:attrNameLst>
                                          <p:attrName>ppt_x</p:attrName>
                                        </p:attrNameLst>
                                      </p:cBhvr>
                                      <p:tavLst>
                                        <p:tav tm="0">
                                          <p:val>
                                            <p:strVal val="#ppt_x"/>
                                          </p:val>
                                        </p:tav>
                                        <p:tav tm="100000">
                                          <p:val>
                                            <p:strVal val="#ppt_x"/>
                                          </p:val>
                                        </p:tav>
                                      </p:tavLst>
                                    </p:anim>
                                    <p:anim calcmode="lin" valueType="num">
                                      <p:cBhvr>
                                        <p:cTn id="4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anim calcmode="lin" valueType="num">
                                      <p:cBhvr>
                                        <p:cTn id="48" dur="1000" fill="hold"/>
                                        <p:tgtEl>
                                          <p:spTgt spid="24"/>
                                        </p:tgtEl>
                                        <p:attrNameLst>
                                          <p:attrName>ppt_x</p:attrName>
                                        </p:attrNameLst>
                                      </p:cBhvr>
                                      <p:tavLst>
                                        <p:tav tm="0">
                                          <p:val>
                                            <p:strVal val="#ppt_x"/>
                                          </p:val>
                                        </p:tav>
                                        <p:tav tm="100000">
                                          <p:val>
                                            <p:strVal val="#ppt_x"/>
                                          </p:val>
                                        </p:tav>
                                      </p:tavLst>
                                    </p:anim>
                                    <p:anim calcmode="lin" valueType="num">
                                      <p:cBhvr>
                                        <p:cTn id="4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build="p"/>
      <p:bldP spid="20" grpId="0" animBg="1"/>
      <p:bldP spid="21" grpId="0" animBg="1"/>
      <p:bldP spid="30" grpId="0" animBg="1"/>
      <p:bldP spid="25" grpId="0" animBg="1"/>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rot="16200000">
            <a:off x="4637071" y="3100646"/>
            <a:ext cx="728096" cy="2454441"/>
            <a:chOff x="4025928" y="989855"/>
            <a:chExt cx="576064" cy="1941935"/>
          </a:xfrm>
          <a:solidFill>
            <a:schemeClr val="accent1">
              <a:alpha val="70000"/>
            </a:schemeClr>
          </a:solidFill>
        </p:grpSpPr>
        <p:sp>
          <p:nvSpPr>
            <p:cNvPr id="16" name="Rectangle 15"/>
            <p:cNvSpPr/>
            <p:nvPr/>
          </p:nvSpPr>
          <p:spPr>
            <a:xfrm>
              <a:off x="4025928" y="1563638"/>
              <a:ext cx="576064" cy="136815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sp>
          <p:nvSpPr>
            <p:cNvPr id="17" name="Right Triangle 16"/>
            <p:cNvSpPr/>
            <p:nvPr/>
          </p:nvSpPr>
          <p:spPr>
            <a:xfrm flipH="1">
              <a:off x="4025992" y="989855"/>
              <a:ext cx="576000" cy="576000"/>
            </a:xfrm>
            <a:prstGeom prst="r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grpSp>
      <p:grpSp>
        <p:nvGrpSpPr>
          <p:cNvPr id="9" name="Group 8"/>
          <p:cNvGrpSpPr/>
          <p:nvPr/>
        </p:nvGrpSpPr>
        <p:grpSpPr>
          <a:xfrm rot="5400000">
            <a:off x="6964461" y="2373580"/>
            <a:ext cx="728096" cy="2457131"/>
            <a:chOff x="4025928" y="987727"/>
            <a:chExt cx="576064" cy="1944063"/>
          </a:xfrm>
          <a:solidFill>
            <a:schemeClr val="accent1">
              <a:alpha val="70000"/>
            </a:schemeClr>
          </a:solidFill>
        </p:grpSpPr>
        <p:sp>
          <p:nvSpPr>
            <p:cNvPr id="10" name="Rectangle 9"/>
            <p:cNvSpPr/>
            <p:nvPr/>
          </p:nvSpPr>
          <p:spPr>
            <a:xfrm>
              <a:off x="4025928" y="1563638"/>
              <a:ext cx="576064" cy="136815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1" name="Right Triangle 10"/>
            <p:cNvSpPr/>
            <p:nvPr/>
          </p:nvSpPr>
          <p:spPr>
            <a:xfrm flipH="1">
              <a:off x="4025992" y="987727"/>
              <a:ext cx="576000" cy="57600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grpSp>
      <p:sp>
        <p:nvSpPr>
          <p:cNvPr id="18" name="TextBox 17"/>
          <p:cNvSpPr txBox="1"/>
          <p:nvPr/>
        </p:nvSpPr>
        <p:spPr>
          <a:xfrm>
            <a:off x="6180960" y="3417477"/>
            <a:ext cx="1835253" cy="338554"/>
          </a:xfrm>
          <a:prstGeom prst="rect">
            <a:avLst/>
          </a:prstGeom>
          <a:noFill/>
        </p:spPr>
        <p:txBody>
          <a:bodyPr wrap="square" rtlCol="0">
            <a:spAutoFit/>
          </a:bodyPr>
          <a:lstStyle/>
          <a:p>
            <a:pPr algn="ctr"/>
            <a:r>
              <a:rPr lang="en-US" altLang="ko-KR" sz="1600" b="1" dirty="0">
                <a:solidFill>
                  <a:schemeClr val="bg1"/>
                </a:solidFill>
                <a:cs typeface="Arial" pitchFamily="34" charset="0"/>
              </a:rPr>
              <a:t>9</a:t>
            </a:r>
            <a:endParaRPr lang="ko-KR" altLang="en-US" sz="1600" b="1" dirty="0">
              <a:solidFill>
                <a:schemeClr val="bg1"/>
              </a:solidFill>
              <a:cs typeface="Arial" pitchFamily="34" charset="0"/>
            </a:endParaRPr>
          </a:p>
        </p:txBody>
      </p:sp>
      <p:sp>
        <p:nvSpPr>
          <p:cNvPr id="21" name="TextBox 20"/>
          <p:cNvSpPr txBox="1"/>
          <p:nvPr/>
        </p:nvSpPr>
        <p:spPr>
          <a:xfrm>
            <a:off x="4227244" y="4143159"/>
            <a:ext cx="1835253" cy="338554"/>
          </a:xfrm>
          <a:prstGeom prst="rect">
            <a:avLst/>
          </a:prstGeom>
          <a:noFill/>
        </p:spPr>
        <p:txBody>
          <a:bodyPr wrap="square" rtlCol="0">
            <a:spAutoFit/>
          </a:bodyPr>
          <a:lstStyle/>
          <a:p>
            <a:pPr algn="ctr"/>
            <a:r>
              <a:rPr lang="en-US" altLang="ko-KR" sz="1600" b="1" dirty="0">
                <a:solidFill>
                  <a:schemeClr val="bg1"/>
                </a:solidFill>
                <a:cs typeface="Arial" pitchFamily="34" charset="0"/>
              </a:rPr>
              <a:t>10</a:t>
            </a:r>
            <a:endParaRPr lang="ko-KR" altLang="en-US" sz="1600" b="1" dirty="0">
              <a:solidFill>
                <a:schemeClr val="bg1"/>
              </a:solidFill>
              <a:cs typeface="Arial" pitchFamily="34" charset="0"/>
            </a:endParaRPr>
          </a:p>
        </p:txBody>
      </p:sp>
      <p:pic>
        <p:nvPicPr>
          <p:cNvPr id="8" name="صورة 7">
            <a:extLst>
              <a:ext uri="{FF2B5EF4-FFF2-40B4-BE49-F238E27FC236}">
                <a16:creationId xmlns:a16="http://schemas.microsoft.com/office/drawing/2014/main" id="{40893E92-D964-48F1-8600-2678CE987513}"/>
              </a:ext>
            </a:extLst>
          </p:cNvPr>
          <p:cNvPicPr>
            <a:picLocks noChangeAspect="1"/>
          </p:cNvPicPr>
          <p:nvPr/>
        </p:nvPicPr>
        <p:blipFill>
          <a:blip r:embed="rId2"/>
          <a:stretch>
            <a:fillRect/>
          </a:stretch>
        </p:blipFill>
        <p:spPr>
          <a:xfrm>
            <a:off x="7089563" y="4078641"/>
            <a:ext cx="2673014" cy="2488414"/>
          </a:xfrm>
          <a:prstGeom prst="rect">
            <a:avLst/>
          </a:prstGeom>
          <a:ln w="12700">
            <a:solidFill>
              <a:srgbClr val="0070C0"/>
            </a:solidFill>
          </a:ln>
        </p:spPr>
      </p:pic>
      <p:pic>
        <p:nvPicPr>
          <p:cNvPr id="22" name="صورة 21">
            <a:extLst>
              <a:ext uri="{FF2B5EF4-FFF2-40B4-BE49-F238E27FC236}">
                <a16:creationId xmlns:a16="http://schemas.microsoft.com/office/drawing/2014/main" id="{DACE4EF4-6B0A-47E2-8DB4-46AFDF6DA6F0}"/>
              </a:ext>
            </a:extLst>
          </p:cNvPr>
          <p:cNvPicPr>
            <a:picLocks noChangeAspect="1"/>
          </p:cNvPicPr>
          <p:nvPr/>
        </p:nvPicPr>
        <p:blipFill>
          <a:blip r:embed="rId3"/>
          <a:stretch>
            <a:fillRect/>
          </a:stretch>
        </p:blipFill>
        <p:spPr>
          <a:xfrm>
            <a:off x="2324414" y="1641764"/>
            <a:ext cx="2836121" cy="2223652"/>
          </a:xfrm>
          <a:prstGeom prst="rect">
            <a:avLst/>
          </a:prstGeom>
          <a:ln w="12700">
            <a:solidFill>
              <a:srgbClr val="0070C0"/>
            </a:solidFill>
          </a:ln>
        </p:spPr>
      </p:pic>
    </p:spTree>
    <p:extLst>
      <p:ext uri="{BB962C8B-B14F-4D97-AF65-F5344CB8AC3E}">
        <p14:creationId xmlns:p14="http://schemas.microsoft.com/office/powerpoint/2010/main" val="351723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anim calcmode="lin" valueType="num">
                                      <p:cBhvr>
                                        <p:cTn id="15" dur="500" fill="hold"/>
                                        <p:tgtEl>
                                          <p:spTgt spid="22"/>
                                        </p:tgtEl>
                                        <p:attrNameLst>
                                          <p:attrName>ppt_x</p:attrName>
                                        </p:attrNameLst>
                                      </p:cBhvr>
                                      <p:tavLst>
                                        <p:tav tm="0">
                                          <p:val>
                                            <p:strVal val="#ppt_x"/>
                                          </p:val>
                                        </p:tav>
                                        <p:tav tm="100000">
                                          <p:val>
                                            <p:strVal val="#ppt_x"/>
                                          </p:val>
                                        </p:tav>
                                      </p:tavLst>
                                    </p:anim>
                                    <p:anim calcmode="lin" valueType="num">
                                      <p:cBhvr>
                                        <p:cTn id="16"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3D82DB0-8C89-4AEF-A6B8-A4CAF67D456F}"/>
              </a:ext>
            </a:extLst>
          </p:cNvPr>
          <p:cNvGrpSpPr/>
          <p:nvPr/>
        </p:nvGrpSpPr>
        <p:grpSpPr>
          <a:xfrm>
            <a:off x="6091073" y="2057254"/>
            <a:ext cx="6104901" cy="3704733"/>
            <a:chOff x="4567071" y="1844824"/>
            <a:chExt cx="6113041" cy="3704733"/>
          </a:xfrm>
        </p:grpSpPr>
        <p:sp>
          <p:nvSpPr>
            <p:cNvPr id="4" name="Rectangle 4">
              <a:extLst>
                <a:ext uri="{FF2B5EF4-FFF2-40B4-BE49-F238E27FC236}">
                  <a16:creationId xmlns:a16="http://schemas.microsoft.com/office/drawing/2014/main" id="{98730CBB-EB8D-41DC-80D1-8AB194544F22}"/>
                </a:ext>
              </a:extLst>
            </p:cNvPr>
            <p:cNvSpPr/>
            <p:nvPr/>
          </p:nvSpPr>
          <p:spPr>
            <a:xfrm>
              <a:off x="4580881" y="3930857"/>
              <a:ext cx="1676901" cy="1618700"/>
            </a:xfrm>
            <a:custGeom>
              <a:avLst/>
              <a:gdLst>
                <a:gd name="connsiteX0" fmla="*/ 0 w 1872208"/>
                <a:gd name="connsiteY0" fmla="*/ 0 h 864096"/>
                <a:gd name="connsiteX1" fmla="*/ 1872208 w 1872208"/>
                <a:gd name="connsiteY1" fmla="*/ 0 h 864096"/>
                <a:gd name="connsiteX2" fmla="*/ 1872208 w 1872208"/>
                <a:gd name="connsiteY2" fmla="*/ 864096 h 864096"/>
                <a:gd name="connsiteX3" fmla="*/ 0 w 1872208"/>
                <a:gd name="connsiteY3" fmla="*/ 864096 h 864096"/>
                <a:gd name="connsiteX4" fmla="*/ 0 w 1872208"/>
                <a:gd name="connsiteY4" fmla="*/ 0 h 864096"/>
                <a:gd name="connsiteX0" fmla="*/ 0 w 1872208"/>
                <a:gd name="connsiteY0" fmla="*/ 0 h 1849518"/>
                <a:gd name="connsiteX1" fmla="*/ 1872208 w 1872208"/>
                <a:gd name="connsiteY1" fmla="*/ 0 h 1849518"/>
                <a:gd name="connsiteX2" fmla="*/ 1872208 w 1872208"/>
                <a:gd name="connsiteY2" fmla="*/ 864096 h 1849518"/>
                <a:gd name="connsiteX3" fmla="*/ 230819 w 1872208"/>
                <a:gd name="connsiteY3" fmla="*/ 1849518 h 1849518"/>
                <a:gd name="connsiteX4" fmla="*/ 0 w 1872208"/>
                <a:gd name="connsiteY4" fmla="*/ 0 h 1849518"/>
                <a:gd name="connsiteX0" fmla="*/ 0 w 1650267"/>
                <a:gd name="connsiteY0" fmla="*/ 1784411 h 1849518"/>
                <a:gd name="connsiteX1" fmla="*/ 1650267 w 1650267"/>
                <a:gd name="connsiteY1" fmla="*/ 0 h 1849518"/>
                <a:gd name="connsiteX2" fmla="*/ 1650267 w 1650267"/>
                <a:gd name="connsiteY2" fmla="*/ 864096 h 1849518"/>
                <a:gd name="connsiteX3" fmla="*/ 8878 w 1650267"/>
                <a:gd name="connsiteY3" fmla="*/ 1849518 h 1849518"/>
                <a:gd name="connsiteX4" fmla="*/ 0 w 1650267"/>
                <a:gd name="connsiteY4" fmla="*/ 1784411 h 1849518"/>
                <a:gd name="connsiteX0" fmla="*/ 0 w 1668022"/>
                <a:gd name="connsiteY0" fmla="*/ 1784411 h 1849518"/>
                <a:gd name="connsiteX1" fmla="*/ 1650267 w 1668022"/>
                <a:gd name="connsiteY1" fmla="*/ 0 h 1849518"/>
                <a:gd name="connsiteX2" fmla="*/ 1668022 w 1668022"/>
                <a:gd name="connsiteY2" fmla="*/ 855218 h 1849518"/>
                <a:gd name="connsiteX3" fmla="*/ 8878 w 1668022"/>
                <a:gd name="connsiteY3" fmla="*/ 1849518 h 1849518"/>
                <a:gd name="connsiteX4" fmla="*/ 0 w 1668022"/>
                <a:gd name="connsiteY4" fmla="*/ 1784411 h 1849518"/>
                <a:gd name="connsiteX0" fmla="*/ 0 w 1659145"/>
                <a:gd name="connsiteY0" fmla="*/ 843378 h 1849518"/>
                <a:gd name="connsiteX1" fmla="*/ 1641390 w 1659145"/>
                <a:gd name="connsiteY1" fmla="*/ 0 h 1849518"/>
                <a:gd name="connsiteX2" fmla="*/ 1659145 w 1659145"/>
                <a:gd name="connsiteY2" fmla="*/ 855218 h 1849518"/>
                <a:gd name="connsiteX3" fmla="*/ 1 w 1659145"/>
                <a:gd name="connsiteY3" fmla="*/ 1849518 h 1849518"/>
                <a:gd name="connsiteX4" fmla="*/ 0 w 1659145"/>
                <a:gd name="connsiteY4" fmla="*/ 843378 h 1849518"/>
                <a:gd name="connsiteX0" fmla="*/ 0 w 1659145"/>
                <a:gd name="connsiteY0" fmla="*/ 843378 h 945987"/>
                <a:gd name="connsiteX1" fmla="*/ 1641390 w 1659145"/>
                <a:gd name="connsiteY1" fmla="*/ 0 h 945987"/>
                <a:gd name="connsiteX2" fmla="*/ 1659145 w 1659145"/>
                <a:gd name="connsiteY2" fmla="*/ 855218 h 945987"/>
                <a:gd name="connsiteX3" fmla="*/ 8878 w 1659145"/>
                <a:gd name="connsiteY3" fmla="*/ 890730 h 945987"/>
                <a:gd name="connsiteX4" fmla="*/ 0 w 1659145"/>
                <a:gd name="connsiteY4" fmla="*/ 843378 h 945987"/>
                <a:gd name="connsiteX0" fmla="*/ 17755 w 1676900"/>
                <a:gd name="connsiteY0" fmla="*/ 843378 h 948353"/>
                <a:gd name="connsiteX1" fmla="*/ 1659145 w 1676900"/>
                <a:gd name="connsiteY1" fmla="*/ 0 h 948353"/>
                <a:gd name="connsiteX2" fmla="*/ 1676900 w 1676900"/>
                <a:gd name="connsiteY2" fmla="*/ 855218 h 948353"/>
                <a:gd name="connsiteX3" fmla="*/ 0 w 1676900"/>
                <a:gd name="connsiteY3" fmla="*/ 908486 h 948353"/>
                <a:gd name="connsiteX4" fmla="*/ 17755 w 1676900"/>
                <a:gd name="connsiteY4" fmla="*/ 843378 h 948353"/>
                <a:gd name="connsiteX0" fmla="*/ 8878 w 1676900"/>
                <a:gd name="connsiteY0" fmla="*/ 923277 h 1018421"/>
                <a:gd name="connsiteX1" fmla="*/ 1659145 w 1676900"/>
                <a:gd name="connsiteY1" fmla="*/ 0 h 1018421"/>
                <a:gd name="connsiteX2" fmla="*/ 1676900 w 1676900"/>
                <a:gd name="connsiteY2" fmla="*/ 855218 h 1018421"/>
                <a:gd name="connsiteX3" fmla="*/ 0 w 1676900"/>
                <a:gd name="connsiteY3" fmla="*/ 908486 h 1018421"/>
                <a:gd name="connsiteX4" fmla="*/ 8878 w 1676900"/>
                <a:gd name="connsiteY4" fmla="*/ 923277 h 1018421"/>
                <a:gd name="connsiteX0" fmla="*/ 0 w 1685778"/>
                <a:gd name="connsiteY0" fmla="*/ 905521 h 1002679"/>
                <a:gd name="connsiteX1" fmla="*/ 1668023 w 1685778"/>
                <a:gd name="connsiteY1" fmla="*/ 0 h 1002679"/>
                <a:gd name="connsiteX2" fmla="*/ 1685778 w 1685778"/>
                <a:gd name="connsiteY2" fmla="*/ 855218 h 1002679"/>
                <a:gd name="connsiteX3" fmla="*/ 8878 w 1685778"/>
                <a:gd name="connsiteY3" fmla="*/ 908486 h 1002679"/>
                <a:gd name="connsiteX4" fmla="*/ 0 w 1685778"/>
                <a:gd name="connsiteY4" fmla="*/ 905521 h 1002679"/>
                <a:gd name="connsiteX0" fmla="*/ 0 w 1676900"/>
                <a:gd name="connsiteY0" fmla="*/ 35509 h 908486"/>
                <a:gd name="connsiteX1" fmla="*/ 1659145 w 1676900"/>
                <a:gd name="connsiteY1" fmla="*/ 0 h 908486"/>
                <a:gd name="connsiteX2" fmla="*/ 1676900 w 1676900"/>
                <a:gd name="connsiteY2" fmla="*/ 855218 h 908486"/>
                <a:gd name="connsiteX3" fmla="*/ 0 w 1676900"/>
                <a:gd name="connsiteY3" fmla="*/ 908486 h 908486"/>
                <a:gd name="connsiteX4" fmla="*/ 0 w 1676900"/>
                <a:gd name="connsiteY4" fmla="*/ 35509 h 908486"/>
                <a:gd name="connsiteX0" fmla="*/ 0 w 1676900"/>
                <a:gd name="connsiteY0" fmla="*/ 35509 h 855218"/>
                <a:gd name="connsiteX1" fmla="*/ 1659145 w 1676900"/>
                <a:gd name="connsiteY1" fmla="*/ 0 h 855218"/>
                <a:gd name="connsiteX2" fmla="*/ 1676900 w 1676900"/>
                <a:gd name="connsiteY2" fmla="*/ 855218 h 855218"/>
                <a:gd name="connsiteX3" fmla="*/ 26633 w 1676900"/>
                <a:gd name="connsiteY3" fmla="*/ 198272 h 855218"/>
                <a:gd name="connsiteX4" fmla="*/ 0 w 1676900"/>
                <a:gd name="connsiteY4" fmla="*/ 35509 h 855218"/>
                <a:gd name="connsiteX0" fmla="*/ 0 w 1676900"/>
                <a:gd name="connsiteY0" fmla="*/ 8876 h 855218"/>
                <a:gd name="connsiteX1" fmla="*/ 1659145 w 1676900"/>
                <a:gd name="connsiteY1" fmla="*/ 0 h 855218"/>
                <a:gd name="connsiteX2" fmla="*/ 1676900 w 1676900"/>
                <a:gd name="connsiteY2" fmla="*/ 855218 h 855218"/>
                <a:gd name="connsiteX3" fmla="*/ 26633 w 1676900"/>
                <a:gd name="connsiteY3" fmla="*/ 198272 h 855218"/>
                <a:gd name="connsiteX4" fmla="*/ 0 w 1676900"/>
                <a:gd name="connsiteY4" fmla="*/ 8876 h 855218"/>
                <a:gd name="connsiteX0" fmla="*/ 8878 w 1685778"/>
                <a:gd name="connsiteY0" fmla="*/ 8876 h 855218"/>
                <a:gd name="connsiteX1" fmla="*/ 1668023 w 1685778"/>
                <a:gd name="connsiteY1" fmla="*/ 0 h 855218"/>
                <a:gd name="connsiteX2" fmla="*/ 1685778 w 1685778"/>
                <a:gd name="connsiteY2" fmla="*/ 855218 h 855218"/>
                <a:gd name="connsiteX3" fmla="*/ 0 w 1685778"/>
                <a:gd name="connsiteY3" fmla="*/ 153884 h 855218"/>
                <a:gd name="connsiteX4" fmla="*/ 8878 w 1685778"/>
                <a:gd name="connsiteY4" fmla="*/ 8876 h 855218"/>
                <a:gd name="connsiteX0" fmla="*/ 8878 w 1685778"/>
                <a:gd name="connsiteY0" fmla="*/ 26632 h 872974"/>
                <a:gd name="connsiteX1" fmla="*/ 1676901 w 1685778"/>
                <a:gd name="connsiteY1" fmla="*/ 0 h 872974"/>
                <a:gd name="connsiteX2" fmla="*/ 1685778 w 1685778"/>
                <a:gd name="connsiteY2" fmla="*/ 872974 h 872974"/>
                <a:gd name="connsiteX3" fmla="*/ 0 w 1685778"/>
                <a:gd name="connsiteY3" fmla="*/ 171640 h 872974"/>
                <a:gd name="connsiteX4" fmla="*/ 8878 w 1685778"/>
                <a:gd name="connsiteY4" fmla="*/ 26632 h 872974"/>
                <a:gd name="connsiteX0" fmla="*/ 8878 w 1694655"/>
                <a:gd name="connsiteY0" fmla="*/ 26632 h 801953"/>
                <a:gd name="connsiteX1" fmla="*/ 1676901 w 1694655"/>
                <a:gd name="connsiteY1" fmla="*/ 0 h 801953"/>
                <a:gd name="connsiteX2" fmla="*/ 1694655 w 1694655"/>
                <a:gd name="connsiteY2" fmla="*/ 801953 h 801953"/>
                <a:gd name="connsiteX3" fmla="*/ 0 w 1694655"/>
                <a:gd name="connsiteY3" fmla="*/ 171640 h 801953"/>
                <a:gd name="connsiteX4" fmla="*/ 8878 w 1694655"/>
                <a:gd name="connsiteY4" fmla="*/ 26632 h 801953"/>
                <a:gd name="connsiteX0" fmla="*/ 8878 w 1721288"/>
                <a:gd name="connsiteY0" fmla="*/ 26632 h 872974"/>
                <a:gd name="connsiteX1" fmla="*/ 1676901 w 1721288"/>
                <a:gd name="connsiteY1" fmla="*/ 0 h 872974"/>
                <a:gd name="connsiteX2" fmla="*/ 1721288 w 1721288"/>
                <a:gd name="connsiteY2" fmla="*/ 872974 h 872974"/>
                <a:gd name="connsiteX3" fmla="*/ 0 w 1721288"/>
                <a:gd name="connsiteY3" fmla="*/ 171640 h 872974"/>
                <a:gd name="connsiteX4" fmla="*/ 8878 w 1721288"/>
                <a:gd name="connsiteY4" fmla="*/ 26632 h 872974"/>
                <a:gd name="connsiteX0" fmla="*/ 8878 w 1676901"/>
                <a:gd name="connsiteY0" fmla="*/ 26632 h 855219"/>
                <a:gd name="connsiteX1" fmla="*/ 1676901 w 1676901"/>
                <a:gd name="connsiteY1" fmla="*/ 0 h 855219"/>
                <a:gd name="connsiteX2" fmla="*/ 1676900 w 1676901"/>
                <a:gd name="connsiteY2" fmla="*/ 855219 h 855219"/>
                <a:gd name="connsiteX3" fmla="*/ 0 w 1676901"/>
                <a:gd name="connsiteY3" fmla="*/ 171640 h 855219"/>
                <a:gd name="connsiteX4" fmla="*/ 8878 w 1676901"/>
                <a:gd name="connsiteY4" fmla="*/ 26632 h 855219"/>
                <a:gd name="connsiteX0" fmla="*/ 8878 w 1676901"/>
                <a:gd name="connsiteY0" fmla="*/ 26632 h 943996"/>
                <a:gd name="connsiteX1" fmla="*/ 1676901 w 1676901"/>
                <a:gd name="connsiteY1" fmla="*/ 0 h 943996"/>
                <a:gd name="connsiteX2" fmla="*/ 1668023 w 1676901"/>
                <a:gd name="connsiteY2" fmla="*/ 943996 h 943996"/>
                <a:gd name="connsiteX3" fmla="*/ 0 w 1676901"/>
                <a:gd name="connsiteY3" fmla="*/ 171640 h 943996"/>
                <a:gd name="connsiteX4" fmla="*/ 8878 w 1676901"/>
                <a:gd name="connsiteY4" fmla="*/ 26632 h 943996"/>
                <a:gd name="connsiteX0" fmla="*/ 8878 w 1676901"/>
                <a:gd name="connsiteY0" fmla="*/ 26632 h 864097"/>
                <a:gd name="connsiteX1" fmla="*/ 1676901 w 1676901"/>
                <a:gd name="connsiteY1" fmla="*/ 0 h 864097"/>
                <a:gd name="connsiteX2" fmla="*/ 1659145 w 1676901"/>
                <a:gd name="connsiteY2" fmla="*/ 864097 h 864097"/>
                <a:gd name="connsiteX3" fmla="*/ 0 w 1676901"/>
                <a:gd name="connsiteY3" fmla="*/ 171640 h 864097"/>
                <a:gd name="connsiteX4" fmla="*/ 8878 w 1676901"/>
                <a:gd name="connsiteY4" fmla="*/ 26632 h 864097"/>
                <a:gd name="connsiteX0" fmla="*/ 8878 w 1676901"/>
                <a:gd name="connsiteY0" fmla="*/ 26632 h 997262"/>
                <a:gd name="connsiteX1" fmla="*/ 1676901 w 1676901"/>
                <a:gd name="connsiteY1" fmla="*/ 0 h 997262"/>
                <a:gd name="connsiteX2" fmla="*/ 1641390 w 1676901"/>
                <a:gd name="connsiteY2" fmla="*/ 997262 h 997262"/>
                <a:gd name="connsiteX3" fmla="*/ 0 w 1676901"/>
                <a:gd name="connsiteY3" fmla="*/ 171640 h 997262"/>
                <a:gd name="connsiteX4" fmla="*/ 8878 w 1676901"/>
                <a:gd name="connsiteY4" fmla="*/ 26632 h 997262"/>
                <a:gd name="connsiteX0" fmla="*/ 8878 w 1676901"/>
                <a:gd name="connsiteY0" fmla="*/ 26632 h 855219"/>
                <a:gd name="connsiteX1" fmla="*/ 1676901 w 1676901"/>
                <a:gd name="connsiteY1" fmla="*/ 0 h 855219"/>
                <a:gd name="connsiteX2" fmla="*/ 1650267 w 1676901"/>
                <a:gd name="connsiteY2" fmla="*/ 855219 h 855219"/>
                <a:gd name="connsiteX3" fmla="*/ 0 w 1676901"/>
                <a:gd name="connsiteY3" fmla="*/ 171640 h 855219"/>
                <a:gd name="connsiteX4" fmla="*/ 8878 w 1676901"/>
                <a:gd name="connsiteY4" fmla="*/ 26632 h 855219"/>
                <a:gd name="connsiteX0" fmla="*/ 8878 w 1676901"/>
                <a:gd name="connsiteY0" fmla="*/ 26632 h 935118"/>
                <a:gd name="connsiteX1" fmla="*/ 1676901 w 1676901"/>
                <a:gd name="connsiteY1" fmla="*/ 0 h 935118"/>
                <a:gd name="connsiteX2" fmla="*/ 1668023 w 1676901"/>
                <a:gd name="connsiteY2" fmla="*/ 935118 h 935118"/>
                <a:gd name="connsiteX3" fmla="*/ 0 w 1676901"/>
                <a:gd name="connsiteY3" fmla="*/ 171640 h 935118"/>
                <a:gd name="connsiteX4" fmla="*/ 8878 w 1676901"/>
                <a:gd name="connsiteY4" fmla="*/ 26632 h 935118"/>
                <a:gd name="connsiteX0" fmla="*/ 8878 w 1676901"/>
                <a:gd name="connsiteY0" fmla="*/ 26632 h 855219"/>
                <a:gd name="connsiteX1" fmla="*/ 1676901 w 1676901"/>
                <a:gd name="connsiteY1" fmla="*/ 0 h 855219"/>
                <a:gd name="connsiteX2" fmla="*/ 1659145 w 1676901"/>
                <a:gd name="connsiteY2" fmla="*/ 855219 h 855219"/>
                <a:gd name="connsiteX3" fmla="*/ 0 w 1676901"/>
                <a:gd name="connsiteY3" fmla="*/ 171640 h 855219"/>
                <a:gd name="connsiteX4" fmla="*/ 8878 w 1676901"/>
                <a:gd name="connsiteY4" fmla="*/ 26632 h 855219"/>
                <a:gd name="connsiteX0" fmla="*/ 8878 w 1676901"/>
                <a:gd name="connsiteY0" fmla="*/ 26632 h 864097"/>
                <a:gd name="connsiteX1" fmla="*/ 1676901 w 1676901"/>
                <a:gd name="connsiteY1" fmla="*/ 0 h 864097"/>
                <a:gd name="connsiteX2" fmla="*/ 1668023 w 1676901"/>
                <a:gd name="connsiteY2" fmla="*/ 864097 h 864097"/>
                <a:gd name="connsiteX3" fmla="*/ 0 w 1676901"/>
                <a:gd name="connsiteY3" fmla="*/ 171640 h 864097"/>
                <a:gd name="connsiteX4" fmla="*/ 8878 w 1676901"/>
                <a:gd name="connsiteY4" fmla="*/ 26632 h 864097"/>
                <a:gd name="connsiteX0" fmla="*/ 8878 w 1676901"/>
                <a:gd name="connsiteY0" fmla="*/ 26632 h 642156"/>
                <a:gd name="connsiteX1" fmla="*/ 1676901 w 1676901"/>
                <a:gd name="connsiteY1" fmla="*/ 0 h 642156"/>
                <a:gd name="connsiteX2" fmla="*/ 1659145 w 1676901"/>
                <a:gd name="connsiteY2" fmla="*/ 642156 h 642156"/>
                <a:gd name="connsiteX3" fmla="*/ 0 w 1676901"/>
                <a:gd name="connsiteY3" fmla="*/ 171640 h 642156"/>
                <a:gd name="connsiteX4" fmla="*/ 8878 w 1676901"/>
                <a:gd name="connsiteY4" fmla="*/ 26632 h 642156"/>
                <a:gd name="connsiteX0" fmla="*/ 8878 w 1676901"/>
                <a:gd name="connsiteY0" fmla="*/ 26632 h 864097"/>
                <a:gd name="connsiteX1" fmla="*/ 1676901 w 1676901"/>
                <a:gd name="connsiteY1" fmla="*/ 0 h 864097"/>
                <a:gd name="connsiteX2" fmla="*/ 1659145 w 1676901"/>
                <a:gd name="connsiteY2" fmla="*/ 864097 h 864097"/>
                <a:gd name="connsiteX3" fmla="*/ 0 w 1676901"/>
                <a:gd name="connsiteY3" fmla="*/ 171640 h 864097"/>
                <a:gd name="connsiteX4" fmla="*/ 8878 w 1676901"/>
                <a:gd name="connsiteY4" fmla="*/ 26632 h 864097"/>
                <a:gd name="connsiteX0" fmla="*/ 8878 w 1676901"/>
                <a:gd name="connsiteY0" fmla="*/ 26632 h 943996"/>
                <a:gd name="connsiteX1" fmla="*/ 1676901 w 1676901"/>
                <a:gd name="connsiteY1" fmla="*/ 0 h 943996"/>
                <a:gd name="connsiteX2" fmla="*/ 1659145 w 1676901"/>
                <a:gd name="connsiteY2" fmla="*/ 943996 h 943996"/>
                <a:gd name="connsiteX3" fmla="*/ 0 w 1676901"/>
                <a:gd name="connsiteY3" fmla="*/ 171640 h 943996"/>
                <a:gd name="connsiteX4" fmla="*/ 8878 w 1676901"/>
                <a:gd name="connsiteY4" fmla="*/ 26632 h 943996"/>
                <a:gd name="connsiteX0" fmla="*/ 8878 w 1676901"/>
                <a:gd name="connsiteY0" fmla="*/ 26632 h 872975"/>
                <a:gd name="connsiteX1" fmla="*/ 1676901 w 1676901"/>
                <a:gd name="connsiteY1" fmla="*/ 0 h 872975"/>
                <a:gd name="connsiteX2" fmla="*/ 1668022 w 1676901"/>
                <a:gd name="connsiteY2" fmla="*/ 872975 h 872975"/>
                <a:gd name="connsiteX3" fmla="*/ 0 w 1676901"/>
                <a:gd name="connsiteY3" fmla="*/ 171640 h 872975"/>
                <a:gd name="connsiteX4" fmla="*/ 8878 w 1676901"/>
                <a:gd name="connsiteY4" fmla="*/ 26632 h 872975"/>
                <a:gd name="connsiteX0" fmla="*/ 0 w 1676901"/>
                <a:gd name="connsiteY0" fmla="*/ 0 h 1618700"/>
                <a:gd name="connsiteX1" fmla="*/ 1676901 w 1676901"/>
                <a:gd name="connsiteY1" fmla="*/ 745725 h 1618700"/>
                <a:gd name="connsiteX2" fmla="*/ 1668022 w 1676901"/>
                <a:gd name="connsiteY2" fmla="*/ 1618700 h 1618700"/>
                <a:gd name="connsiteX3" fmla="*/ 0 w 1676901"/>
                <a:gd name="connsiteY3" fmla="*/ 917365 h 1618700"/>
                <a:gd name="connsiteX4" fmla="*/ 0 w 1676901"/>
                <a:gd name="connsiteY4" fmla="*/ 0 h 1618700"/>
                <a:gd name="connsiteX0" fmla="*/ 0 w 1676901"/>
                <a:gd name="connsiteY0" fmla="*/ 0 h 1618700"/>
                <a:gd name="connsiteX1" fmla="*/ 1676901 w 1676901"/>
                <a:gd name="connsiteY1" fmla="*/ 745725 h 1618700"/>
                <a:gd name="connsiteX2" fmla="*/ 1668022 w 1676901"/>
                <a:gd name="connsiteY2" fmla="*/ 1618700 h 1618700"/>
                <a:gd name="connsiteX3" fmla="*/ 0 w 1676901"/>
                <a:gd name="connsiteY3" fmla="*/ 100620 h 1618700"/>
                <a:gd name="connsiteX4" fmla="*/ 0 w 1676901"/>
                <a:gd name="connsiteY4" fmla="*/ 0 h 1618700"/>
                <a:gd name="connsiteX0" fmla="*/ 0 w 1676901"/>
                <a:gd name="connsiteY0" fmla="*/ 0 h 1592067"/>
                <a:gd name="connsiteX1" fmla="*/ 1676901 w 1676901"/>
                <a:gd name="connsiteY1" fmla="*/ 745725 h 1592067"/>
                <a:gd name="connsiteX2" fmla="*/ 1659133 w 1676901"/>
                <a:gd name="connsiteY2" fmla="*/ 1592067 h 1592067"/>
                <a:gd name="connsiteX3" fmla="*/ 0 w 1676901"/>
                <a:gd name="connsiteY3" fmla="*/ 100620 h 1592067"/>
                <a:gd name="connsiteX4" fmla="*/ 0 w 1676901"/>
                <a:gd name="connsiteY4" fmla="*/ 0 h 1592067"/>
                <a:gd name="connsiteX0" fmla="*/ 0 w 1676901"/>
                <a:gd name="connsiteY0" fmla="*/ 0 h 1592067"/>
                <a:gd name="connsiteX1" fmla="*/ 1676901 w 1676901"/>
                <a:gd name="connsiteY1" fmla="*/ 745725 h 1592067"/>
                <a:gd name="connsiteX2" fmla="*/ 1668023 w 1676901"/>
                <a:gd name="connsiteY2" fmla="*/ 1592067 h 1592067"/>
                <a:gd name="connsiteX3" fmla="*/ 0 w 1676901"/>
                <a:gd name="connsiteY3" fmla="*/ 100620 h 1592067"/>
                <a:gd name="connsiteX4" fmla="*/ 0 w 1676901"/>
                <a:gd name="connsiteY4" fmla="*/ 0 h 1592067"/>
                <a:gd name="connsiteX0" fmla="*/ 0 w 1676901"/>
                <a:gd name="connsiteY0" fmla="*/ 0 h 1600945"/>
                <a:gd name="connsiteX1" fmla="*/ 1676901 w 1676901"/>
                <a:gd name="connsiteY1" fmla="*/ 745725 h 1600945"/>
                <a:gd name="connsiteX2" fmla="*/ 1668023 w 1676901"/>
                <a:gd name="connsiteY2" fmla="*/ 1600945 h 1600945"/>
                <a:gd name="connsiteX3" fmla="*/ 0 w 1676901"/>
                <a:gd name="connsiteY3" fmla="*/ 100620 h 1600945"/>
                <a:gd name="connsiteX4" fmla="*/ 0 w 1676901"/>
                <a:gd name="connsiteY4" fmla="*/ 0 h 1600945"/>
                <a:gd name="connsiteX0" fmla="*/ 0 w 1676901"/>
                <a:gd name="connsiteY0" fmla="*/ 0 h 1618700"/>
                <a:gd name="connsiteX1" fmla="*/ 1676901 w 1676901"/>
                <a:gd name="connsiteY1" fmla="*/ 745725 h 1618700"/>
                <a:gd name="connsiteX2" fmla="*/ 1668023 w 1676901"/>
                <a:gd name="connsiteY2" fmla="*/ 1618700 h 1618700"/>
                <a:gd name="connsiteX3" fmla="*/ 0 w 1676901"/>
                <a:gd name="connsiteY3" fmla="*/ 100620 h 1618700"/>
                <a:gd name="connsiteX4" fmla="*/ 0 w 1676901"/>
                <a:gd name="connsiteY4" fmla="*/ 0 h 161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901" h="1618700">
                  <a:moveTo>
                    <a:pt x="0" y="0"/>
                  </a:moveTo>
                  <a:lnTo>
                    <a:pt x="1676901" y="745725"/>
                  </a:lnTo>
                  <a:cubicBezTo>
                    <a:pt x="1676901" y="1030798"/>
                    <a:pt x="1668023" y="1333627"/>
                    <a:pt x="1668023" y="1618700"/>
                  </a:cubicBezTo>
                  <a:lnTo>
                    <a:pt x="0" y="100620"/>
                  </a:lnTo>
                  <a:lnTo>
                    <a:pt x="0" y="0"/>
                  </a:lnTo>
                  <a:close/>
                </a:path>
              </a:pathLst>
            </a:custGeom>
            <a:gradFill flip="none" rotWithShape="1">
              <a:gsLst>
                <a:gs pos="35000">
                  <a:schemeClr val="accent2">
                    <a:alpha val="0"/>
                  </a:schemeClr>
                </a:gs>
                <a:gs pos="80000">
                  <a:schemeClr val="accent2">
                    <a:alpha val="85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5" name="Rectangle 4">
              <a:extLst>
                <a:ext uri="{FF2B5EF4-FFF2-40B4-BE49-F238E27FC236}">
                  <a16:creationId xmlns:a16="http://schemas.microsoft.com/office/drawing/2014/main" id="{4A98AE84-656D-4728-9472-0B81E41A2617}"/>
                </a:ext>
              </a:extLst>
            </p:cNvPr>
            <p:cNvSpPr/>
            <p:nvPr/>
          </p:nvSpPr>
          <p:spPr>
            <a:xfrm>
              <a:off x="4572000" y="3731342"/>
              <a:ext cx="1676901" cy="864097"/>
            </a:xfrm>
            <a:custGeom>
              <a:avLst/>
              <a:gdLst>
                <a:gd name="connsiteX0" fmla="*/ 0 w 1872208"/>
                <a:gd name="connsiteY0" fmla="*/ 0 h 864096"/>
                <a:gd name="connsiteX1" fmla="*/ 1872208 w 1872208"/>
                <a:gd name="connsiteY1" fmla="*/ 0 h 864096"/>
                <a:gd name="connsiteX2" fmla="*/ 1872208 w 1872208"/>
                <a:gd name="connsiteY2" fmla="*/ 864096 h 864096"/>
                <a:gd name="connsiteX3" fmla="*/ 0 w 1872208"/>
                <a:gd name="connsiteY3" fmla="*/ 864096 h 864096"/>
                <a:gd name="connsiteX4" fmla="*/ 0 w 1872208"/>
                <a:gd name="connsiteY4" fmla="*/ 0 h 864096"/>
                <a:gd name="connsiteX0" fmla="*/ 0 w 1872208"/>
                <a:gd name="connsiteY0" fmla="*/ 0 h 1849518"/>
                <a:gd name="connsiteX1" fmla="*/ 1872208 w 1872208"/>
                <a:gd name="connsiteY1" fmla="*/ 0 h 1849518"/>
                <a:gd name="connsiteX2" fmla="*/ 1872208 w 1872208"/>
                <a:gd name="connsiteY2" fmla="*/ 864096 h 1849518"/>
                <a:gd name="connsiteX3" fmla="*/ 230819 w 1872208"/>
                <a:gd name="connsiteY3" fmla="*/ 1849518 h 1849518"/>
                <a:gd name="connsiteX4" fmla="*/ 0 w 1872208"/>
                <a:gd name="connsiteY4" fmla="*/ 0 h 1849518"/>
                <a:gd name="connsiteX0" fmla="*/ 0 w 1650267"/>
                <a:gd name="connsiteY0" fmla="*/ 1784411 h 1849518"/>
                <a:gd name="connsiteX1" fmla="*/ 1650267 w 1650267"/>
                <a:gd name="connsiteY1" fmla="*/ 0 h 1849518"/>
                <a:gd name="connsiteX2" fmla="*/ 1650267 w 1650267"/>
                <a:gd name="connsiteY2" fmla="*/ 864096 h 1849518"/>
                <a:gd name="connsiteX3" fmla="*/ 8878 w 1650267"/>
                <a:gd name="connsiteY3" fmla="*/ 1849518 h 1849518"/>
                <a:gd name="connsiteX4" fmla="*/ 0 w 1650267"/>
                <a:gd name="connsiteY4" fmla="*/ 1784411 h 1849518"/>
                <a:gd name="connsiteX0" fmla="*/ 0 w 1668022"/>
                <a:gd name="connsiteY0" fmla="*/ 1784411 h 1849518"/>
                <a:gd name="connsiteX1" fmla="*/ 1650267 w 1668022"/>
                <a:gd name="connsiteY1" fmla="*/ 0 h 1849518"/>
                <a:gd name="connsiteX2" fmla="*/ 1668022 w 1668022"/>
                <a:gd name="connsiteY2" fmla="*/ 855218 h 1849518"/>
                <a:gd name="connsiteX3" fmla="*/ 8878 w 1668022"/>
                <a:gd name="connsiteY3" fmla="*/ 1849518 h 1849518"/>
                <a:gd name="connsiteX4" fmla="*/ 0 w 1668022"/>
                <a:gd name="connsiteY4" fmla="*/ 1784411 h 1849518"/>
                <a:gd name="connsiteX0" fmla="*/ 0 w 1659145"/>
                <a:gd name="connsiteY0" fmla="*/ 843378 h 1849518"/>
                <a:gd name="connsiteX1" fmla="*/ 1641390 w 1659145"/>
                <a:gd name="connsiteY1" fmla="*/ 0 h 1849518"/>
                <a:gd name="connsiteX2" fmla="*/ 1659145 w 1659145"/>
                <a:gd name="connsiteY2" fmla="*/ 855218 h 1849518"/>
                <a:gd name="connsiteX3" fmla="*/ 1 w 1659145"/>
                <a:gd name="connsiteY3" fmla="*/ 1849518 h 1849518"/>
                <a:gd name="connsiteX4" fmla="*/ 0 w 1659145"/>
                <a:gd name="connsiteY4" fmla="*/ 843378 h 1849518"/>
                <a:gd name="connsiteX0" fmla="*/ 0 w 1659145"/>
                <a:gd name="connsiteY0" fmla="*/ 843378 h 945987"/>
                <a:gd name="connsiteX1" fmla="*/ 1641390 w 1659145"/>
                <a:gd name="connsiteY1" fmla="*/ 0 h 945987"/>
                <a:gd name="connsiteX2" fmla="*/ 1659145 w 1659145"/>
                <a:gd name="connsiteY2" fmla="*/ 855218 h 945987"/>
                <a:gd name="connsiteX3" fmla="*/ 8878 w 1659145"/>
                <a:gd name="connsiteY3" fmla="*/ 890730 h 945987"/>
                <a:gd name="connsiteX4" fmla="*/ 0 w 1659145"/>
                <a:gd name="connsiteY4" fmla="*/ 843378 h 945987"/>
                <a:gd name="connsiteX0" fmla="*/ 17755 w 1676900"/>
                <a:gd name="connsiteY0" fmla="*/ 843378 h 948353"/>
                <a:gd name="connsiteX1" fmla="*/ 1659145 w 1676900"/>
                <a:gd name="connsiteY1" fmla="*/ 0 h 948353"/>
                <a:gd name="connsiteX2" fmla="*/ 1676900 w 1676900"/>
                <a:gd name="connsiteY2" fmla="*/ 855218 h 948353"/>
                <a:gd name="connsiteX3" fmla="*/ 0 w 1676900"/>
                <a:gd name="connsiteY3" fmla="*/ 908486 h 948353"/>
                <a:gd name="connsiteX4" fmla="*/ 17755 w 1676900"/>
                <a:gd name="connsiteY4" fmla="*/ 843378 h 948353"/>
                <a:gd name="connsiteX0" fmla="*/ 8878 w 1676900"/>
                <a:gd name="connsiteY0" fmla="*/ 923277 h 1018421"/>
                <a:gd name="connsiteX1" fmla="*/ 1659145 w 1676900"/>
                <a:gd name="connsiteY1" fmla="*/ 0 h 1018421"/>
                <a:gd name="connsiteX2" fmla="*/ 1676900 w 1676900"/>
                <a:gd name="connsiteY2" fmla="*/ 855218 h 1018421"/>
                <a:gd name="connsiteX3" fmla="*/ 0 w 1676900"/>
                <a:gd name="connsiteY3" fmla="*/ 908486 h 1018421"/>
                <a:gd name="connsiteX4" fmla="*/ 8878 w 1676900"/>
                <a:gd name="connsiteY4" fmla="*/ 923277 h 1018421"/>
                <a:gd name="connsiteX0" fmla="*/ 0 w 1685778"/>
                <a:gd name="connsiteY0" fmla="*/ 905521 h 1002679"/>
                <a:gd name="connsiteX1" fmla="*/ 1668023 w 1685778"/>
                <a:gd name="connsiteY1" fmla="*/ 0 h 1002679"/>
                <a:gd name="connsiteX2" fmla="*/ 1685778 w 1685778"/>
                <a:gd name="connsiteY2" fmla="*/ 855218 h 1002679"/>
                <a:gd name="connsiteX3" fmla="*/ 8878 w 1685778"/>
                <a:gd name="connsiteY3" fmla="*/ 908486 h 1002679"/>
                <a:gd name="connsiteX4" fmla="*/ 0 w 1685778"/>
                <a:gd name="connsiteY4" fmla="*/ 905521 h 1002679"/>
                <a:gd name="connsiteX0" fmla="*/ 0 w 1676900"/>
                <a:gd name="connsiteY0" fmla="*/ 35509 h 908486"/>
                <a:gd name="connsiteX1" fmla="*/ 1659145 w 1676900"/>
                <a:gd name="connsiteY1" fmla="*/ 0 h 908486"/>
                <a:gd name="connsiteX2" fmla="*/ 1676900 w 1676900"/>
                <a:gd name="connsiteY2" fmla="*/ 855218 h 908486"/>
                <a:gd name="connsiteX3" fmla="*/ 0 w 1676900"/>
                <a:gd name="connsiteY3" fmla="*/ 908486 h 908486"/>
                <a:gd name="connsiteX4" fmla="*/ 0 w 1676900"/>
                <a:gd name="connsiteY4" fmla="*/ 35509 h 908486"/>
                <a:gd name="connsiteX0" fmla="*/ 0 w 1676900"/>
                <a:gd name="connsiteY0" fmla="*/ 35509 h 855218"/>
                <a:gd name="connsiteX1" fmla="*/ 1659145 w 1676900"/>
                <a:gd name="connsiteY1" fmla="*/ 0 h 855218"/>
                <a:gd name="connsiteX2" fmla="*/ 1676900 w 1676900"/>
                <a:gd name="connsiteY2" fmla="*/ 855218 h 855218"/>
                <a:gd name="connsiteX3" fmla="*/ 26633 w 1676900"/>
                <a:gd name="connsiteY3" fmla="*/ 198272 h 855218"/>
                <a:gd name="connsiteX4" fmla="*/ 0 w 1676900"/>
                <a:gd name="connsiteY4" fmla="*/ 35509 h 855218"/>
                <a:gd name="connsiteX0" fmla="*/ 0 w 1676900"/>
                <a:gd name="connsiteY0" fmla="*/ 8876 h 855218"/>
                <a:gd name="connsiteX1" fmla="*/ 1659145 w 1676900"/>
                <a:gd name="connsiteY1" fmla="*/ 0 h 855218"/>
                <a:gd name="connsiteX2" fmla="*/ 1676900 w 1676900"/>
                <a:gd name="connsiteY2" fmla="*/ 855218 h 855218"/>
                <a:gd name="connsiteX3" fmla="*/ 26633 w 1676900"/>
                <a:gd name="connsiteY3" fmla="*/ 198272 h 855218"/>
                <a:gd name="connsiteX4" fmla="*/ 0 w 1676900"/>
                <a:gd name="connsiteY4" fmla="*/ 8876 h 855218"/>
                <a:gd name="connsiteX0" fmla="*/ 8878 w 1685778"/>
                <a:gd name="connsiteY0" fmla="*/ 8876 h 855218"/>
                <a:gd name="connsiteX1" fmla="*/ 1668023 w 1685778"/>
                <a:gd name="connsiteY1" fmla="*/ 0 h 855218"/>
                <a:gd name="connsiteX2" fmla="*/ 1685778 w 1685778"/>
                <a:gd name="connsiteY2" fmla="*/ 855218 h 855218"/>
                <a:gd name="connsiteX3" fmla="*/ 0 w 1685778"/>
                <a:gd name="connsiteY3" fmla="*/ 153884 h 855218"/>
                <a:gd name="connsiteX4" fmla="*/ 8878 w 1685778"/>
                <a:gd name="connsiteY4" fmla="*/ 8876 h 855218"/>
                <a:gd name="connsiteX0" fmla="*/ 8878 w 1685778"/>
                <a:gd name="connsiteY0" fmla="*/ 26632 h 872974"/>
                <a:gd name="connsiteX1" fmla="*/ 1676901 w 1685778"/>
                <a:gd name="connsiteY1" fmla="*/ 0 h 872974"/>
                <a:gd name="connsiteX2" fmla="*/ 1685778 w 1685778"/>
                <a:gd name="connsiteY2" fmla="*/ 872974 h 872974"/>
                <a:gd name="connsiteX3" fmla="*/ 0 w 1685778"/>
                <a:gd name="connsiteY3" fmla="*/ 171640 h 872974"/>
                <a:gd name="connsiteX4" fmla="*/ 8878 w 1685778"/>
                <a:gd name="connsiteY4" fmla="*/ 26632 h 872974"/>
                <a:gd name="connsiteX0" fmla="*/ 8878 w 1694655"/>
                <a:gd name="connsiteY0" fmla="*/ 26632 h 801953"/>
                <a:gd name="connsiteX1" fmla="*/ 1676901 w 1694655"/>
                <a:gd name="connsiteY1" fmla="*/ 0 h 801953"/>
                <a:gd name="connsiteX2" fmla="*/ 1694655 w 1694655"/>
                <a:gd name="connsiteY2" fmla="*/ 801953 h 801953"/>
                <a:gd name="connsiteX3" fmla="*/ 0 w 1694655"/>
                <a:gd name="connsiteY3" fmla="*/ 171640 h 801953"/>
                <a:gd name="connsiteX4" fmla="*/ 8878 w 1694655"/>
                <a:gd name="connsiteY4" fmla="*/ 26632 h 801953"/>
                <a:gd name="connsiteX0" fmla="*/ 8878 w 1721288"/>
                <a:gd name="connsiteY0" fmla="*/ 26632 h 872974"/>
                <a:gd name="connsiteX1" fmla="*/ 1676901 w 1721288"/>
                <a:gd name="connsiteY1" fmla="*/ 0 h 872974"/>
                <a:gd name="connsiteX2" fmla="*/ 1721288 w 1721288"/>
                <a:gd name="connsiteY2" fmla="*/ 872974 h 872974"/>
                <a:gd name="connsiteX3" fmla="*/ 0 w 1721288"/>
                <a:gd name="connsiteY3" fmla="*/ 171640 h 872974"/>
                <a:gd name="connsiteX4" fmla="*/ 8878 w 1721288"/>
                <a:gd name="connsiteY4" fmla="*/ 26632 h 872974"/>
                <a:gd name="connsiteX0" fmla="*/ 8878 w 1676901"/>
                <a:gd name="connsiteY0" fmla="*/ 26632 h 855219"/>
                <a:gd name="connsiteX1" fmla="*/ 1676901 w 1676901"/>
                <a:gd name="connsiteY1" fmla="*/ 0 h 855219"/>
                <a:gd name="connsiteX2" fmla="*/ 1676900 w 1676901"/>
                <a:gd name="connsiteY2" fmla="*/ 855219 h 855219"/>
                <a:gd name="connsiteX3" fmla="*/ 0 w 1676901"/>
                <a:gd name="connsiteY3" fmla="*/ 171640 h 855219"/>
                <a:gd name="connsiteX4" fmla="*/ 8878 w 1676901"/>
                <a:gd name="connsiteY4" fmla="*/ 26632 h 855219"/>
                <a:gd name="connsiteX0" fmla="*/ 8878 w 1676901"/>
                <a:gd name="connsiteY0" fmla="*/ 26632 h 943996"/>
                <a:gd name="connsiteX1" fmla="*/ 1676901 w 1676901"/>
                <a:gd name="connsiteY1" fmla="*/ 0 h 943996"/>
                <a:gd name="connsiteX2" fmla="*/ 1668023 w 1676901"/>
                <a:gd name="connsiteY2" fmla="*/ 943996 h 943996"/>
                <a:gd name="connsiteX3" fmla="*/ 0 w 1676901"/>
                <a:gd name="connsiteY3" fmla="*/ 171640 h 943996"/>
                <a:gd name="connsiteX4" fmla="*/ 8878 w 1676901"/>
                <a:gd name="connsiteY4" fmla="*/ 26632 h 943996"/>
                <a:gd name="connsiteX0" fmla="*/ 8878 w 1676901"/>
                <a:gd name="connsiteY0" fmla="*/ 26632 h 864097"/>
                <a:gd name="connsiteX1" fmla="*/ 1676901 w 1676901"/>
                <a:gd name="connsiteY1" fmla="*/ 0 h 864097"/>
                <a:gd name="connsiteX2" fmla="*/ 1659145 w 1676901"/>
                <a:gd name="connsiteY2" fmla="*/ 864097 h 864097"/>
                <a:gd name="connsiteX3" fmla="*/ 0 w 1676901"/>
                <a:gd name="connsiteY3" fmla="*/ 171640 h 864097"/>
                <a:gd name="connsiteX4" fmla="*/ 8878 w 1676901"/>
                <a:gd name="connsiteY4" fmla="*/ 26632 h 86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901" h="864097">
                  <a:moveTo>
                    <a:pt x="8878" y="26632"/>
                  </a:moveTo>
                  <a:lnTo>
                    <a:pt x="1676901" y="0"/>
                  </a:lnTo>
                  <a:cubicBezTo>
                    <a:pt x="1676901" y="285073"/>
                    <a:pt x="1659145" y="579024"/>
                    <a:pt x="1659145" y="864097"/>
                  </a:cubicBezTo>
                  <a:lnTo>
                    <a:pt x="0" y="171640"/>
                  </a:lnTo>
                  <a:lnTo>
                    <a:pt x="8878" y="26632"/>
                  </a:lnTo>
                  <a:close/>
                </a:path>
              </a:pathLst>
            </a:custGeom>
            <a:gradFill flip="none" rotWithShape="1">
              <a:gsLst>
                <a:gs pos="50000">
                  <a:schemeClr val="accent2">
                    <a:alpha val="0"/>
                  </a:schemeClr>
                </a:gs>
                <a:gs pos="80000">
                  <a:schemeClr val="accent2">
                    <a:alpha val="85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5">
              <a:extLst>
                <a:ext uri="{FF2B5EF4-FFF2-40B4-BE49-F238E27FC236}">
                  <a16:creationId xmlns:a16="http://schemas.microsoft.com/office/drawing/2014/main" id="{F6AAE3FC-EF17-49F9-A877-0A3D03BF8675}"/>
                </a:ext>
              </a:extLst>
            </p:cNvPr>
            <p:cNvSpPr/>
            <p:nvPr/>
          </p:nvSpPr>
          <p:spPr>
            <a:xfrm>
              <a:off x="6228184" y="1844824"/>
              <a:ext cx="4451928" cy="8640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7" name="Rectangle 4">
              <a:extLst>
                <a:ext uri="{FF2B5EF4-FFF2-40B4-BE49-F238E27FC236}">
                  <a16:creationId xmlns:a16="http://schemas.microsoft.com/office/drawing/2014/main" id="{4AC69767-9374-4A32-9A60-B196517D948D}"/>
                </a:ext>
              </a:extLst>
            </p:cNvPr>
            <p:cNvSpPr/>
            <p:nvPr/>
          </p:nvSpPr>
          <p:spPr>
            <a:xfrm>
              <a:off x="4577918" y="1844826"/>
              <a:ext cx="1668022" cy="1822884"/>
            </a:xfrm>
            <a:custGeom>
              <a:avLst/>
              <a:gdLst>
                <a:gd name="connsiteX0" fmla="*/ 0 w 1872208"/>
                <a:gd name="connsiteY0" fmla="*/ 0 h 864096"/>
                <a:gd name="connsiteX1" fmla="*/ 1872208 w 1872208"/>
                <a:gd name="connsiteY1" fmla="*/ 0 h 864096"/>
                <a:gd name="connsiteX2" fmla="*/ 1872208 w 1872208"/>
                <a:gd name="connsiteY2" fmla="*/ 864096 h 864096"/>
                <a:gd name="connsiteX3" fmla="*/ 0 w 1872208"/>
                <a:gd name="connsiteY3" fmla="*/ 864096 h 864096"/>
                <a:gd name="connsiteX4" fmla="*/ 0 w 1872208"/>
                <a:gd name="connsiteY4" fmla="*/ 0 h 864096"/>
                <a:gd name="connsiteX0" fmla="*/ 0 w 1872208"/>
                <a:gd name="connsiteY0" fmla="*/ 0 h 1849518"/>
                <a:gd name="connsiteX1" fmla="*/ 1872208 w 1872208"/>
                <a:gd name="connsiteY1" fmla="*/ 0 h 1849518"/>
                <a:gd name="connsiteX2" fmla="*/ 1872208 w 1872208"/>
                <a:gd name="connsiteY2" fmla="*/ 864096 h 1849518"/>
                <a:gd name="connsiteX3" fmla="*/ 230819 w 1872208"/>
                <a:gd name="connsiteY3" fmla="*/ 1849518 h 1849518"/>
                <a:gd name="connsiteX4" fmla="*/ 0 w 1872208"/>
                <a:gd name="connsiteY4" fmla="*/ 0 h 1849518"/>
                <a:gd name="connsiteX0" fmla="*/ 0 w 1650267"/>
                <a:gd name="connsiteY0" fmla="*/ 1784411 h 1849518"/>
                <a:gd name="connsiteX1" fmla="*/ 1650267 w 1650267"/>
                <a:gd name="connsiteY1" fmla="*/ 0 h 1849518"/>
                <a:gd name="connsiteX2" fmla="*/ 1650267 w 1650267"/>
                <a:gd name="connsiteY2" fmla="*/ 864096 h 1849518"/>
                <a:gd name="connsiteX3" fmla="*/ 8878 w 1650267"/>
                <a:gd name="connsiteY3" fmla="*/ 1849518 h 1849518"/>
                <a:gd name="connsiteX4" fmla="*/ 0 w 1650267"/>
                <a:gd name="connsiteY4" fmla="*/ 1784411 h 1849518"/>
                <a:gd name="connsiteX0" fmla="*/ 0 w 1668022"/>
                <a:gd name="connsiteY0" fmla="*/ 1784411 h 1849518"/>
                <a:gd name="connsiteX1" fmla="*/ 1650267 w 1668022"/>
                <a:gd name="connsiteY1" fmla="*/ 0 h 1849518"/>
                <a:gd name="connsiteX2" fmla="*/ 1668022 w 1668022"/>
                <a:gd name="connsiteY2" fmla="*/ 855218 h 1849518"/>
                <a:gd name="connsiteX3" fmla="*/ 8878 w 1668022"/>
                <a:gd name="connsiteY3" fmla="*/ 1849518 h 1849518"/>
                <a:gd name="connsiteX4" fmla="*/ 0 w 1668022"/>
                <a:gd name="connsiteY4" fmla="*/ 1784411 h 1849518"/>
                <a:gd name="connsiteX0" fmla="*/ 0 w 1668022"/>
                <a:gd name="connsiteY0" fmla="*/ 1713390 h 1849518"/>
                <a:gd name="connsiteX1" fmla="*/ 1650267 w 1668022"/>
                <a:gd name="connsiteY1" fmla="*/ 0 h 1849518"/>
                <a:gd name="connsiteX2" fmla="*/ 1668022 w 1668022"/>
                <a:gd name="connsiteY2" fmla="*/ 855218 h 1849518"/>
                <a:gd name="connsiteX3" fmla="*/ 8878 w 1668022"/>
                <a:gd name="connsiteY3" fmla="*/ 1849518 h 1849518"/>
                <a:gd name="connsiteX4" fmla="*/ 0 w 1668022"/>
                <a:gd name="connsiteY4" fmla="*/ 1713390 h 1849518"/>
                <a:gd name="connsiteX0" fmla="*/ 0 w 1668022"/>
                <a:gd name="connsiteY0" fmla="*/ 1713390 h 1787374"/>
                <a:gd name="connsiteX1" fmla="*/ 1650267 w 1668022"/>
                <a:gd name="connsiteY1" fmla="*/ 0 h 1787374"/>
                <a:gd name="connsiteX2" fmla="*/ 1668022 w 1668022"/>
                <a:gd name="connsiteY2" fmla="*/ 855218 h 1787374"/>
                <a:gd name="connsiteX3" fmla="*/ 26633 w 1668022"/>
                <a:gd name="connsiteY3" fmla="*/ 1787374 h 1787374"/>
                <a:gd name="connsiteX4" fmla="*/ 0 w 1668022"/>
                <a:gd name="connsiteY4" fmla="*/ 1713390 h 1787374"/>
                <a:gd name="connsiteX0" fmla="*/ 0 w 1668022"/>
                <a:gd name="connsiteY0" fmla="*/ 1713390 h 1805129"/>
                <a:gd name="connsiteX1" fmla="*/ 1650267 w 1668022"/>
                <a:gd name="connsiteY1" fmla="*/ 0 h 1805129"/>
                <a:gd name="connsiteX2" fmla="*/ 1668022 w 1668022"/>
                <a:gd name="connsiteY2" fmla="*/ 855218 h 1805129"/>
                <a:gd name="connsiteX3" fmla="*/ 35511 w 1668022"/>
                <a:gd name="connsiteY3" fmla="*/ 1805129 h 1805129"/>
                <a:gd name="connsiteX4" fmla="*/ 0 w 1668022"/>
                <a:gd name="connsiteY4" fmla="*/ 1713390 h 1805129"/>
                <a:gd name="connsiteX0" fmla="*/ 0 w 1668022"/>
                <a:gd name="connsiteY0" fmla="*/ 1713390 h 1822885"/>
                <a:gd name="connsiteX1" fmla="*/ 1650267 w 1668022"/>
                <a:gd name="connsiteY1" fmla="*/ 0 h 1822885"/>
                <a:gd name="connsiteX2" fmla="*/ 1668022 w 1668022"/>
                <a:gd name="connsiteY2" fmla="*/ 855218 h 1822885"/>
                <a:gd name="connsiteX3" fmla="*/ 35511 w 1668022"/>
                <a:gd name="connsiteY3" fmla="*/ 1822885 h 1822885"/>
                <a:gd name="connsiteX4" fmla="*/ 0 w 1668022"/>
                <a:gd name="connsiteY4" fmla="*/ 1713390 h 1822885"/>
                <a:gd name="connsiteX0" fmla="*/ 0 w 1668022"/>
                <a:gd name="connsiteY0" fmla="*/ 1702959 h 1812454"/>
                <a:gd name="connsiteX1" fmla="*/ 1657230 w 1668022"/>
                <a:gd name="connsiteY1" fmla="*/ 0 h 1812454"/>
                <a:gd name="connsiteX2" fmla="*/ 1668022 w 1668022"/>
                <a:gd name="connsiteY2" fmla="*/ 844787 h 1812454"/>
                <a:gd name="connsiteX3" fmla="*/ 35511 w 1668022"/>
                <a:gd name="connsiteY3" fmla="*/ 1812454 h 1812454"/>
                <a:gd name="connsiteX4" fmla="*/ 0 w 1668022"/>
                <a:gd name="connsiteY4" fmla="*/ 1702959 h 1812454"/>
                <a:gd name="connsiteX0" fmla="*/ 0 w 1668022"/>
                <a:gd name="connsiteY0" fmla="*/ 1720343 h 1829838"/>
                <a:gd name="connsiteX1" fmla="*/ 1664192 w 1668022"/>
                <a:gd name="connsiteY1" fmla="*/ 0 h 1829838"/>
                <a:gd name="connsiteX2" fmla="*/ 1668022 w 1668022"/>
                <a:gd name="connsiteY2" fmla="*/ 862171 h 1829838"/>
                <a:gd name="connsiteX3" fmla="*/ 35511 w 1668022"/>
                <a:gd name="connsiteY3" fmla="*/ 1829838 h 1829838"/>
                <a:gd name="connsiteX4" fmla="*/ 0 w 1668022"/>
                <a:gd name="connsiteY4" fmla="*/ 1720343 h 1829838"/>
                <a:gd name="connsiteX0" fmla="*/ 0 w 1668022"/>
                <a:gd name="connsiteY0" fmla="*/ 1713389 h 1822884"/>
                <a:gd name="connsiteX1" fmla="*/ 1664192 w 1668022"/>
                <a:gd name="connsiteY1" fmla="*/ 0 h 1822884"/>
                <a:gd name="connsiteX2" fmla="*/ 1668022 w 1668022"/>
                <a:gd name="connsiteY2" fmla="*/ 855217 h 1822884"/>
                <a:gd name="connsiteX3" fmla="*/ 35511 w 1668022"/>
                <a:gd name="connsiteY3" fmla="*/ 1822884 h 1822884"/>
                <a:gd name="connsiteX4" fmla="*/ 0 w 1668022"/>
                <a:gd name="connsiteY4" fmla="*/ 1713389 h 1822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022" h="1822884">
                  <a:moveTo>
                    <a:pt x="0" y="1713389"/>
                  </a:moveTo>
                  <a:lnTo>
                    <a:pt x="1664192" y="0"/>
                  </a:lnTo>
                  <a:cubicBezTo>
                    <a:pt x="1665469" y="287390"/>
                    <a:pt x="1666745" y="567827"/>
                    <a:pt x="1668022" y="855217"/>
                  </a:cubicBezTo>
                  <a:lnTo>
                    <a:pt x="35511" y="1822884"/>
                  </a:lnTo>
                  <a:lnTo>
                    <a:pt x="0" y="1713389"/>
                  </a:lnTo>
                  <a:close/>
                </a:path>
              </a:pathLst>
            </a:custGeom>
            <a:gradFill flip="none" rotWithShape="1">
              <a:gsLst>
                <a:gs pos="35000">
                  <a:schemeClr val="accent2">
                    <a:alpha val="0"/>
                  </a:schemeClr>
                </a:gs>
                <a:gs pos="80000">
                  <a:schemeClr val="accent2">
                    <a:alpha val="8500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8" name="Rectangle 7">
              <a:extLst>
                <a:ext uri="{FF2B5EF4-FFF2-40B4-BE49-F238E27FC236}">
                  <a16:creationId xmlns:a16="http://schemas.microsoft.com/office/drawing/2014/main" id="{F8953748-3BDE-4A40-AB9F-7C4B2631D26D}"/>
                </a:ext>
              </a:extLst>
            </p:cNvPr>
            <p:cNvSpPr/>
            <p:nvPr/>
          </p:nvSpPr>
          <p:spPr>
            <a:xfrm>
              <a:off x="6228184" y="2787832"/>
              <a:ext cx="4451928" cy="8640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a:extLst>
                <a:ext uri="{FF2B5EF4-FFF2-40B4-BE49-F238E27FC236}">
                  <a16:creationId xmlns:a16="http://schemas.microsoft.com/office/drawing/2014/main" id="{5FA22BD7-B0A6-4B1F-AB57-BB0D92C71D15}"/>
                </a:ext>
              </a:extLst>
            </p:cNvPr>
            <p:cNvSpPr/>
            <p:nvPr/>
          </p:nvSpPr>
          <p:spPr>
            <a:xfrm>
              <a:off x="6228184" y="3730840"/>
              <a:ext cx="4451928" cy="8640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Rectangle 9">
              <a:extLst>
                <a:ext uri="{FF2B5EF4-FFF2-40B4-BE49-F238E27FC236}">
                  <a16:creationId xmlns:a16="http://schemas.microsoft.com/office/drawing/2014/main" id="{0B54CA86-EDED-4A5F-B621-B6895703D42D}"/>
                </a:ext>
              </a:extLst>
            </p:cNvPr>
            <p:cNvSpPr/>
            <p:nvPr/>
          </p:nvSpPr>
          <p:spPr>
            <a:xfrm>
              <a:off x="6228184" y="4673848"/>
              <a:ext cx="4451928" cy="8640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1" name="Rectangle 4">
              <a:extLst>
                <a:ext uri="{FF2B5EF4-FFF2-40B4-BE49-F238E27FC236}">
                  <a16:creationId xmlns:a16="http://schemas.microsoft.com/office/drawing/2014/main" id="{9248A86A-3BA4-4063-B8BA-C904F6811415}"/>
                </a:ext>
              </a:extLst>
            </p:cNvPr>
            <p:cNvSpPr/>
            <p:nvPr/>
          </p:nvSpPr>
          <p:spPr>
            <a:xfrm>
              <a:off x="4567071" y="2791036"/>
              <a:ext cx="1685778" cy="1002679"/>
            </a:xfrm>
            <a:custGeom>
              <a:avLst/>
              <a:gdLst>
                <a:gd name="connsiteX0" fmla="*/ 0 w 1872208"/>
                <a:gd name="connsiteY0" fmla="*/ 0 h 864096"/>
                <a:gd name="connsiteX1" fmla="*/ 1872208 w 1872208"/>
                <a:gd name="connsiteY1" fmla="*/ 0 h 864096"/>
                <a:gd name="connsiteX2" fmla="*/ 1872208 w 1872208"/>
                <a:gd name="connsiteY2" fmla="*/ 864096 h 864096"/>
                <a:gd name="connsiteX3" fmla="*/ 0 w 1872208"/>
                <a:gd name="connsiteY3" fmla="*/ 864096 h 864096"/>
                <a:gd name="connsiteX4" fmla="*/ 0 w 1872208"/>
                <a:gd name="connsiteY4" fmla="*/ 0 h 864096"/>
                <a:gd name="connsiteX0" fmla="*/ 0 w 1872208"/>
                <a:gd name="connsiteY0" fmla="*/ 0 h 1849518"/>
                <a:gd name="connsiteX1" fmla="*/ 1872208 w 1872208"/>
                <a:gd name="connsiteY1" fmla="*/ 0 h 1849518"/>
                <a:gd name="connsiteX2" fmla="*/ 1872208 w 1872208"/>
                <a:gd name="connsiteY2" fmla="*/ 864096 h 1849518"/>
                <a:gd name="connsiteX3" fmla="*/ 230819 w 1872208"/>
                <a:gd name="connsiteY3" fmla="*/ 1849518 h 1849518"/>
                <a:gd name="connsiteX4" fmla="*/ 0 w 1872208"/>
                <a:gd name="connsiteY4" fmla="*/ 0 h 1849518"/>
                <a:gd name="connsiteX0" fmla="*/ 0 w 1650267"/>
                <a:gd name="connsiteY0" fmla="*/ 1784411 h 1849518"/>
                <a:gd name="connsiteX1" fmla="*/ 1650267 w 1650267"/>
                <a:gd name="connsiteY1" fmla="*/ 0 h 1849518"/>
                <a:gd name="connsiteX2" fmla="*/ 1650267 w 1650267"/>
                <a:gd name="connsiteY2" fmla="*/ 864096 h 1849518"/>
                <a:gd name="connsiteX3" fmla="*/ 8878 w 1650267"/>
                <a:gd name="connsiteY3" fmla="*/ 1849518 h 1849518"/>
                <a:gd name="connsiteX4" fmla="*/ 0 w 1650267"/>
                <a:gd name="connsiteY4" fmla="*/ 1784411 h 1849518"/>
                <a:gd name="connsiteX0" fmla="*/ 0 w 1668022"/>
                <a:gd name="connsiteY0" fmla="*/ 1784411 h 1849518"/>
                <a:gd name="connsiteX1" fmla="*/ 1650267 w 1668022"/>
                <a:gd name="connsiteY1" fmla="*/ 0 h 1849518"/>
                <a:gd name="connsiteX2" fmla="*/ 1668022 w 1668022"/>
                <a:gd name="connsiteY2" fmla="*/ 855218 h 1849518"/>
                <a:gd name="connsiteX3" fmla="*/ 8878 w 1668022"/>
                <a:gd name="connsiteY3" fmla="*/ 1849518 h 1849518"/>
                <a:gd name="connsiteX4" fmla="*/ 0 w 1668022"/>
                <a:gd name="connsiteY4" fmla="*/ 1784411 h 1849518"/>
                <a:gd name="connsiteX0" fmla="*/ 0 w 1659145"/>
                <a:gd name="connsiteY0" fmla="*/ 843378 h 1849518"/>
                <a:gd name="connsiteX1" fmla="*/ 1641390 w 1659145"/>
                <a:gd name="connsiteY1" fmla="*/ 0 h 1849518"/>
                <a:gd name="connsiteX2" fmla="*/ 1659145 w 1659145"/>
                <a:gd name="connsiteY2" fmla="*/ 855218 h 1849518"/>
                <a:gd name="connsiteX3" fmla="*/ 1 w 1659145"/>
                <a:gd name="connsiteY3" fmla="*/ 1849518 h 1849518"/>
                <a:gd name="connsiteX4" fmla="*/ 0 w 1659145"/>
                <a:gd name="connsiteY4" fmla="*/ 843378 h 1849518"/>
                <a:gd name="connsiteX0" fmla="*/ 0 w 1659145"/>
                <a:gd name="connsiteY0" fmla="*/ 843378 h 945987"/>
                <a:gd name="connsiteX1" fmla="*/ 1641390 w 1659145"/>
                <a:gd name="connsiteY1" fmla="*/ 0 h 945987"/>
                <a:gd name="connsiteX2" fmla="*/ 1659145 w 1659145"/>
                <a:gd name="connsiteY2" fmla="*/ 855218 h 945987"/>
                <a:gd name="connsiteX3" fmla="*/ 8878 w 1659145"/>
                <a:gd name="connsiteY3" fmla="*/ 890730 h 945987"/>
                <a:gd name="connsiteX4" fmla="*/ 0 w 1659145"/>
                <a:gd name="connsiteY4" fmla="*/ 843378 h 945987"/>
                <a:gd name="connsiteX0" fmla="*/ 17755 w 1676900"/>
                <a:gd name="connsiteY0" fmla="*/ 843378 h 948353"/>
                <a:gd name="connsiteX1" fmla="*/ 1659145 w 1676900"/>
                <a:gd name="connsiteY1" fmla="*/ 0 h 948353"/>
                <a:gd name="connsiteX2" fmla="*/ 1676900 w 1676900"/>
                <a:gd name="connsiteY2" fmla="*/ 855218 h 948353"/>
                <a:gd name="connsiteX3" fmla="*/ 0 w 1676900"/>
                <a:gd name="connsiteY3" fmla="*/ 908486 h 948353"/>
                <a:gd name="connsiteX4" fmla="*/ 17755 w 1676900"/>
                <a:gd name="connsiteY4" fmla="*/ 843378 h 948353"/>
                <a:gd name="connsiteX0" fmla="*/ 8878 w 1676900"/>
                <a:gd name="connsiteY0" fmla="*/ 923277 h 1018421"/>
                <a:gd name="connsiteX1" fmla="*/ 1659145 w 1676900"/>
                <a:gd name="connsiteY1" fmla="*/ 0 h 1018421"/>
                <a:gd name="connsiteX2" fmla="*/ 1676900 w 1676900"/>
                <a:gd name="connsiteY2" fmla="*/ 855218 h 1018421"/>
                <a:gd name="connsiteX3" fmla="*/ 0 w 1676900"/>
                <a:gd name="connsiteY3" fmla="*/ 908486 h 1018421"/>
                <a:gd name="connsiteX4" fmla="*/ 8878 w 1676900"/>
                <a:gd name="connsiteY4" fmla="*/ 923277 h 1018421"/>
                <a:gd name="connsiteX0" fmla="*/ 0 w 1685778"/>
                <a:gd name="connsiteY0" fmla="*/ 905521 h 1002679"/>
                <a:gd name="connsiteX1" fmla="*/ 1668023 w 1685778"/>
                <a:gd name="connsiteY1" fmla="*/ 0 h 1002679"/>
                <a:gd name="connsiteX2" fmla="*/ 1685778 w 1685778"/>
                <a:gd name="connsiteY2" fmla="*/ 855218 h 1002679"/>
                <a:gd name="connsiteX3" fmla="*/ 8878 w 1685778"/>
                <a:gd name="connsiteY3" fmla="*/ 908486 h 1002679"/>
                <a:gd name="connsiteX4" fmla="*/ 0 w 1685778"/>
                <a:gd name="connsiteY4" fmla="*/ 905521 h 100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778" h="1002679">
                  <a:moveTo>
                    <a:pt x="0" y="905521"/>
                  </a:moveTo>
                  <a:lnTo>
                    <a:pt x="1668023" y="0"/>
                  </a:lnTo>
                  <a:lnTo>
                    <a:pt x="1685778" y="855218"/>
                  </a:lnTo>
                  <a:lnTo>
                    <a:pt x="8878" y="908486"/>
                  </a:lnTo>
                  <a:cubicBezTo>
                    <a:pt x="8878" y="573106"/>
                    <a:pt x="0" y="1240901"/>
                    <a:pt x="0" y="905521"/>
                  </a:cubicBezTo>
                  <a:close/>
                </a:path>
              </a:pathLst>
            </a:custGeom>
            <a:gradFill flip="none" rotWithShape="1">
              <a:gsLst>
                <a:gs pos="50000">
                  <a:schemeClr val="accent2">
                    <a:alpha val="0"/>
                  </a:schemeClr>
                </a:gs>
                <a:gs pos="80000">
                  <a:schemeClr val="accent2">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grpSp>
        <p:nvGrpSpPr>
          <p:cNvPr id="12" name="Group 11">
            <a:extLst>
              <a:ext uri="{FF2B5EF4-FFF2-40B4-BE49-F238E27FC236}">
                <a16:creationId xmlns:a16="http://schemas.microsoft.com/office/drawing/2014/main" id="{97CB2212-8327-466F-AA34-D386B8E42B07}"/>
              </a:ext>
            </a:extLst>
          </p:cNvPr>
          <p:cNvGrpSpPr/>
          <p:nvPr/>
        </p:nvGrpSpPr>
        <p:grpSpPr>
          <a:xfrm flipH="1">
            <a:off x="2020" y="2066674"/>
            <a:ext cx="6114323" cy="3702808"/>
            <a:chOff x="4474601" y="1837871"/>
            <a:chExt cx="6121796" cy="3702808"/>
          </a:xfrm>
        </p:grpSpPr>
        <p:sp>
          <p:nvSpPr>
            <p:cNvPr id="13" name="Rectangle 4">
              <a:extLst>
                <a:ext uri="{FF2B5EF4-FFF2-40B4-BE49-F238E27FC236}">
                  <a16:creationId xmlns:a16="http://schemas.microsoft.com/office/drawing/2014/main" id="{0BBEC5BA-9DB8-44BB-B5C9-7A6DD0818C26}"/>
                </a:ext>
              </a:extLst>
            </p:cNvPr>
            <p:cNvSpPr/>
            <p:nvPr/>
          </p:nvSpPr>
          <p:spPr>
            <a:xfrm>
              <a:off x="4488401" y="3921979"/>
              <a:ext cx="1676901" cy="1618700"/>
            </a:xfrm>
            <a:custGeom>
              <a:avLst/>
              <a:gdLst>
                <a:gd name="connsiteX0" fmla="*/ 0 w 1872208"/>
                <a:gd name="connsiteY0" fmla="*/ 0 h 864096"/>
                <a:gd name="connsiteX1" fmla="*/ 1872208 w 1872208"/>
                <a:gd name="connsiteY1" fmla="*/ 0 h 864096"/>
                <a:gd name="connsiteX2" fmla="*/ 1872208 w 1872208"/>
                <a:gd name="connsiteY2" fmla="*/ 864096 h 864096"/>
                <a:gd name="connsiteX3" fmla="*/ 0 w 1872208"/>
                <a:gd name="connsiteY3" fmla="*/ 864096 h 864096"/>
                <a:gd name="connsiteX4" fmla="*/ 0 w 1872208"/>
                <a:gd name="connsiteY4" fmla="*/ 0 h 864096"/>
                <a:gd name="connsiteX0" fmla="*/ 0 w 1872208"/>
                <a:gd name="connsiteY0" fmla="*/ 0 h 1849518"/>
                <a:gd name="connsiteX1" fmla="*/ 1872208 w 1872208"/>
                <a:gd name="connsiteY1" fmla="*/ 0 h 1849518"/>
                <a:gd name="connsiteX2" fmla="*/ 1872208 w 1872208"/>
                <a:gd name="connsiteY2" fmla="*/ 864096 h 1849518"/>
                <a:gd name="connsiteX3" fmla="*/ 230819 w 1872208"/>
                <a:gd name="connsiteY3" fmla="*/ 1849518 h 1849518"/>
                <a:gd name="connsiteX4" fmla="*/ 0 w 1872208"/>
                <a:gd name="connsiteY4" fmla="*/ 0 h 1849518"/>
                <a:gd name="connsiteX0" fmla="*/ 0 w 1650267"/>
                <a:gd name="connsiteY0" fmla="*/ 1784411 h 1849518"/>
                <a:gd name="connsiteX1" fmla="*/ 1650267 w 1650267"/>
                <a:gd name="connsiteY1" fmla="*/ 0 h 1849518"/>
                <a:gd name="connsiteX2" fmla="*/ 1650267 w 1650267"/>
                <a:gd name="connsiteY2" fmla="*/ 864096 h 1849518"/>
                <a:gd name="connsiteX3" fmla="*/ 8878 w 1650267"/>
                <a:gd name="connsiteY3" fmla="*/ 1849518 h 1849518"/>
                <a:gd name="connsiteX4" fmla="*/ 0 w 1650267"/>
                <a:gd name="connsiteY4" fmla="*/ 1784411 h 1849518"/>
                <a:gd name="connsiteX0" fmla="*/ 0 w 1668022"/>
                <a:gd name="connsiteY0" fmla="*/ 1784411 h 1849518"/>
                <a:gd name="connsiteX1" fmla="*/ 1650267 w 1668022"/>
                <a:gd name="connsiteY1" fmla="*/ 0 h 1849518"/>
                <a:gd name="connsiteX2" fmla="*/ 1668022 w 1668022"/>
                <a:gd name="connsiteY2" fmla="*/ 855218 h 1849518"/>
                <a:gd name="connsiteX3" fmla="*/ 8878 w 1668022"/>
                <a:gd name="connsiteY3" fmla="*/ 1849518 h 1849518"/>
                <a:gd name="connsiteX4" fmla="*/ 0 w 1668022"/>
                <a:gd name="connsiteY4" fmla="*/ 1784411 h 1849518"/>
                <a:gd name="connsiteX0" fmla="*/ 0 w 1659145"/>
                <a:gd name="connsiteY0" fmla="*/ 843378 h 1849518"/>
                <a:gd name="connsiteX1" fmla="*/ 1641390 w 1659145"/>
                <a:gd name="connsiteY1" fmla="*/ 0 h 1849518"/>
                <a:gd name="connsiteX2" fmla="*/ 1659145 w 1659145"/>
                <a:gd name="connsiteY2" fmla="*/ 855218 h 1849518"/>
                <a:gd name="connsiteX3" fmla="*/ 1 w 1659145"/>
                <a:gd name="connsiteY3" fmla="*/ 1849518 h 1849518"/>
                <a:gd name="connsiteX4" fmla="*/ 0 w 1659145"/>
                <a:gd name="connsiteY4" fmla="*/ 843378 h 1849518"/>
                <a:gd name="connsiteX0" fmla="*/ 0 w 1659145"/>
                <a:gd name="connsiteY0" fmla="*/ 843378 h 945987"/>
                <a:gd name="connsiteX1" fmla="*/ 1641390 w 1659145"/>
                <a:gd name="connsiteY1" fmla="*/ 0 h 945987"/>
                <a:gd name="connsiteX2" fmla="*/ 1659145 w 1659145"/>
                <a:gd name="connsiteY2" fmla="*/ 855218 h 945987"/>
                <a:gd name="connsiteX3" fmla="*/ 8878 w 1659145"/>
                <a:gd name="connsiteY3" fmla="*/ 890730 h 945987"/>
                <a:gd name="connsiteX4" fmla="*/ 0 w 1659145"/>
                <a:gd name="connsiteY4" fmla="*/ 843378 h 945987"/>
                <a:gd name="connsiteX0" fmla="*/ 17755 w 1676900"/>
                <a:gd name="connsiteY0" fmla="*/ 843378 h 948353"/>
                <a:gd name="connsiteX1" fmla="*/ 1659145 w 1676900"/>
                <a:gd name="connsiteY1" fmla="*/ 0 h 948353"/>
                <a:gd name="connsiteX2" fmla="*/ 1676900 w 1676900"/>
                <a:gd name="connsiteY2" fmla="*/ 855218 h 948353"/>
                <a:gd name="connsiteX3" fmla="*/ 0 w 1676900"/>
                <a:gd name="connsiteY3" fmla="*/ 908486 h 948353"/>
                <a:gd name="connsiteX4" fmla="*/ 17755 w 1676900"/>
                <a:gd name="connsiteY4" fmla="*/ 843378 h 948353"/>
                <a:gd name="connsiteX0" fmla="*/ 8878 w 1676900"/>
                <a:gd name="connsiteY0" fmla="*/ 923277 h 1018421"/>
                <a:gd name="connsiteX1" fmla="*/ 1659145 w 1676900"/>
                <a:gd name="connsiteY1" fmla="*/ 0 h 1018421"/>
                <a:gd name="connsiteX2" fmla="*/ 1676900 w 1676900"/>
                <a:gd name="connsiteY2" fmla="*/ 855218 h 1018421"/>
                <a:gd name="connsiteX3" fmla="*/ 0 w 1676900"/>
                <a:gd name="connsiteY3" fmla="*/ 908486 h 1018421"/>
                <a:gd name="connsiteX4" fmla="*/ 8878 w 1676900"/>
                <a:gd name="connsiteY4" fmla="*/ 923277 h 1018421"/>
                <a:gd name="connsiteX0" fmla="*/ 0 w 1685778"/>
                <a:gd name="connsiteY0" fmla="*/ 905521 h 1002679"/>
                <a:gd name="connsiteX1" fmla="*/ 1668023 w 1685778"/>
                <a:gd name="connsiteY1" fmla="*/ 0 h 1002679"/>
                <a:gd name="connsiteX2" fmla="*/ 1685778 w 1685778"/>
                <a:gd name="connsiteY2" fmla="*/ 855218 h 1002679"/>
                <a:gd name="connsiteX3" fmla="*/ 8878 w 1685778"/>
                <a:gd name="connsiteY3" fmla="*/ 908486 h 1002679"/>
                <a:gd name="connsiteX4" fmla="*/ 0 w 1685778"/>
                <a:gd name="connsiteY4" fmla="*/ 905521 h 1002679"/>
                <a:gd name="connsiteX0" fmla="*/ 0 w 1676900"/>
                <a:gd name="connsiteY0" fmla="*/ 35509 h 908486"/>
                <a:gd name="connsiteX1" fmla="*/ 1659145 w 1676900"/>
                <a:gd name="connsiteY1" fmla="*/ 0 h 908486"/>
                <a:gd name="connsiteX2" fmla="*/ 1676900 w 1676900"/>
                <a:gd name="connsiteY2" fmla="*/ 855218 h 908486"/>
                <a:gd name="connsiteX3" fmla="*/ 0 w 1676900"/>
                <a:gd name="connsiteY3" fmla="*/ 908486 h 908486"/>
                <a:gd name="connsiteX4" fmla="*/ 0 w 1676900"/>
                <a:gd name="connsiteY4" fmla="*/ 35509 h 908486"/>
                <a:gd name="connsiteX0" fmla="*/ 0 w 1676900"/>
                <a:gd name="connsiteY0" fmla="*/ 35509 h 855218"/>
                <a:gd name="connsiteX1" fmla="*/ 1659145 w 1676900"/>
                <a:gd name="connsiteY1" fmla="*/ 0 h 855218"/>
                <a:gd name="connsiteX2" fmla="*/ 1676900 w 1676900"/>
                <a:gd name="connsiteY2" fmla="*/ 855218 h 855218"/>
                <a:gd name="connsiteX3" fmla="*/ 26633 w 1676900"/>
                <a:gd name="connsiteY3" fmla="*/ 198272 h 855218"/>
                <a:gd name="connsiteX4" fmla="*/ 0 w 1676900"/>
                <a:gd name="connsiteY4" fmla="*/ 35509 h 855218"/>
                <a:gd name="connsiteX0" fmla="*/ 0 w 1676900"/>
                <a:gd name="connsiteY0" fmla="*/ 8876 h 855218"/>
                <a:gd name="connsiteX1" fmla="*/ 1659145 w 1676900"/>
                <a:gd name="connsiteY1" fmla="*/ 0 h 855218"/>
                <a:gd name="connsiteX2" fmla="*/ 1676900 w 1676900"/>
                <a:gd name="connsiteY2" fmla="*/ 855218 h 855218"/>
                <a:gd name="connsiteX3" fmla="*/ 26633 w 1676900"/>
                <a:gd name="connsiteY3" fmla="*/ 198272 h 855218"/>
                <a:gd name="connsiteX4" fmla="*/ 0 w 1676900"/>
                <a:gd name="connsiteY4" fmla="*/ 8876 h 855218"/>
                <a:gd name="connsiteX0" fmla="*/ 8878 w 1685778"/>
                <a:gd name="connsiteY0" fmla="*/ 8876 h 855218"/>
                <a:gd name="connsiteX1" fmla="*/ 1668023 w 1685778"/>
                <a:gd name="connsiteY1" fmla="*/ 0 h 855218"/>
                <a:gd name="connsiteX2" fmla="*/ 1685778 w 1685778"/>
                <a:gd name="connsiteY2" fmla="*/ 855218 h 855218"/>
                <a:gd name="connsiteX3" fmla="*/ 0 w 1685778"/>
                <a:gd name="connsiteY3" fmla="*/ 153884 h 855218"/>
                <a:gd name="connsiteX4" fmla="*/ 8878 w 1685778"/>
                <a:gd name="connsiteY4" fmla="*/ 8876 h 855218"/>
                <a:gd name="connsiteX0" fmla="*/ 8878 w 1685778"/>
                <a:gd name="connsiteY0" fmla="*/ 26632 h 872974"/>
                <a:gd name="connsiteX1" fmla="*/ 1676901 w 1685778"/>
                <a:gd name="connsiteY1" fmla="*/ 0 h 872974"/>
                <a:gd name="connsiteX2" fmla="*/ 1685778 w 1685778"/>
                <a:gd name="connsiteY2" fmla="*/ 872974 h 872974"/>
                <a:gd name="connsiteX3" fmla="*/ 0 w 1685778"/>
                <a:gd name="connsiteY3" fmla="*/ 171640 h 872974"/>
                <a:gd name="connsiteX4" fmla="*/ 8878 w 1685778"/>
                <a:gd name="connsiteY4" fmla="*/ 26632 h 872974"/>
                <a:gd name="connsiteX0" fmla="*/ 8878 w 1694655"/>
                <a:gd name="connsiteY0" fmla="*/ 26632 h 801953"/>
                <a:gd name="connsiteX1" fmla="*/ 1676901 w 1694655"/>
                <a:gd name="connsiteY1" fmla="*/ 0 h 801953"/>
                <a:gd name="connsiteX2" fmla="*/ 1694655 w 1694655"/>
                <a:gd name="connsiteY2" fmla="*/ 801953 h 801953"/>
                <a:gd name="connsiteX3" fmla="*/ 0 w 1694655"/>
                <a:gd name="connsiteY3" fmla="*/ 171640 h 801953"/>
                <a:gd name="connsiteX4" fmla="*/ 8878 w 1694655"/>
                <a:gd name="connsiteY4" fmla="*/ 26632 h 801953"/>
                <a:gd name="connsiteX0" fmla="*/ 8878 w 1721288"/>
                <a:gd name="connsiteY0" fmla="*/ 26632 h 872974"/>
                <a:gd name="connsiteX1" fmla="*/ 1676901 w 1721288"/>
                <a:gd name="connsiteY1" fmla="*/ 0 h 872974"/>
                <a:gd name="connsiteX2" fmla="*/ 1721288 w 1721288"/>
                <a:gd name="connsiteY2" fmla="*/ 872974 h 872974"/>
                <a:gd name="connsiteX3" fmla="*/ 0 w 1721288"/>
                <a:gd name="connsiteY3" fmla="*/ 171640 h 872974"/>
                <a:gd name="connsiteX4" fmla="*/ 8878 w 1721288"/>
                <a:gd name="connsiteY4" fmla="*/ 26632 h 872974"/>
                <a:gd name="connsiteX0" fmla="*/ 8878 w 1676901"/>
                <a:gd name="connsiteY0" fmla="*/ 26632 h 855219"/>
                <a:gd name="connsiteX1" fmla="*/ 1676901 w 1676901"/>
                <a:gd name="connsiteY1" fmla="*/ 0 h 855219"/>
                <a:gd name="connsiteX2" fmla="*/ 1676900 w 1676901"/>
                <a:gd name="connsiteY2" fmla="*/ 855219 h 855219"/>
                <a:gd name="connsiteX3" fmla="*/ 0 w 1676901"/>
                <a:gd name="connsiteY3" fmla="*/ 171640 h 855219"/>
                <a:gd name="connsiteX4" fmla="*/ 8878 w 1676901"/>
                <a:gd name="connsiteY4" fmla="*/ 26632 h 855219"/>
                <a:gd name="connsiteX0" fmla="*/ 8878 w 1676901"/>
                <a:gd name="connsiteY0" fmla="*/ 26632 h 943996"/>
                <a:gd name="connsiteX1" fmla="*/ 1676901 w 1676901"/>
                <a:gd name="connsiteY1" fmla="*/ 0 h 943996"/>
                <a:gd name="connsiteX2" fmla="*/ 1668023 w 1676901"/>
                <a:gd name="connsiteY2" fmla="*/ 943996 h 943996"/>
                <a:gd name="connsiteX3" fmla="*/ 0 w 1676901"/>
                <a:gd name="connsiteY3" fmla="*/ 171640 h 943996"/>
                <a:gd name="connsiteX4" fmla="*/ 8878 w 1676901"/>
                <a:gd name="connsiteY4" fmla="*/ 26632 h 943996"/>
                <a:gd name="connsiteX0" fmla="*/ 8878 w 1676901"/>
                <a:gd name="connsiteY0" fmla="*/ 26632 h 864097"/>
                <a:gd name="connsiteX1" fmla="*/ 1676901 w 1676901"/>
                <a:gd name="connsiteY1" fmla="*/ 0 h 864097"/>
                <a:gd name="connsiteX2" fmla="*/ 1659145 w 1676901"/>
                <a:gd name="connsiteY2" fmla="*/ 864097 h 864097"/>
                <a:gd name="connsiteX3" fmla="*/ 0 w 1676901"/>
                <a:gd name="connsiteY3" fmla="*/ 171640 h 864097"/>
                <a:gd name="connsiteX4" fmla="*/ 8878 w 1676901"/>
                <a:gd name="connsiteY4" fmla="*/ 26632 h 864097"/>
                <a:gd name="connsiteX0" fmla="*/ 8878 w 1676901"/>
                <a:gd name="connsiteY0" fmla="*/ 26632 h 997262"/>
                <a:gd name="connsiteX1" fmla="*/ 1676901 w 1676901"/>
                <a:gd name="connsiteY1" fmla="*/ 0 h 997262"/>
                <a:gd name="connsiteX2" fmla="*/ 1641390 w 1676901"/>
                <a:gd name="connsiteY2" fmla="*/ 997262 h 997262"/>
                <a:gd name="connsiteX3" fmla="*/ 0 w 1676901"/>
                <a:gd name="connsiteY3" fmla="*/ 171640 h 997262"/>
                <a:gd name="connsiteX4" fmla="*/ 8878 w 1676901"/>
                <a:gd name="connsiteY4" fmla="*/ 26632 h 997262"/>
                <a:gd name="connsiteX0" fmla="*/ 8878 w 1676901"/>
                <a:gd name="connsiteY0" fmla="*/ 26632 h 855219"/>
                <a:gd name="connsiteX1" fmla="*/ 1676901 w 1676901"/>
                <a:gd name="connsiteY1" fmla="*/ 0 h 855219"/>
                <a:gd name="connsiteX2" fmla="*/ 1650267 w 1676901"/>
                <a:gd name="connsiteY2" fmla="*/ 855219 h 855219"/>
                <a:gd name="connsiteX3" fmla="*/ 0 w 1676901"/>
                <a:gd name="connsiteY3" fmla="*/ 171640 h 855219"/>
                <a:gd name="connsiteX4" fmla="*/ 8878 w 1676901"/>
                <a:gd name="connsiteY4" fmla="*/ 26632 h 855219"/>
                <a:gd name="connsiteX0" fmla="*/ 8878 w 1676901"/>
                <a:gd name="connsiteY0" fmla="*/ 26632 h 935118"/>
                <a:gd name="connsiteX1" fmla="*/ 1676901 w 1676901"/>
                <a:gd name="connsiteY1" fmla="*/ 0 h 935118"/>
                <a:gd name="connsiteX2" fmla="*/ 1668023 w 1676901"/>
                <a:gd name="connsiteY2" fmla="*/ 935118 h 935118"/>
                <a:gd name="connsiteX3" fmla="*/ 0 w 1676901"/>
                <a:gd name="connsiteY3" fmla="*/ 171640 h 935118"/>
                <a:gd name="connsiteX4" fmla="*/ 8878 w 1676901"/>
                <a:gd name="connsiteY4" fmla="*/ 26632 h 935118"/>
                <a:gd name="connsiteX0" fmla="*/ 8878 w 1676901"/>
                <a:gd name="connsiteY0" fmla="*/ 26632 h 855219"/>
                <a:gd name="connsiteX1" fmla="*/ 1676901 w 1676901"/>
                <a:gd name="connsiteY1" fmla="*/ 0 h 855219"/>
                <a:gd name="connsiteX2" fmla="*/ 1659145 w 1676901"/>
                <a:gd name="connsiteY2" fmla="*/ 855219 h 855219"/>
                <a:gd name="connsiteX3" fmla="*/ 0 w 1676901"/>
                <a:gd name="connsiteY3" fmla="*/ 171640 h 855219"/>
                <a:gd name="connsiteX4" fmla="*/ 8878 w 1676901"/>
                <a:gd name="connsiteY4" fmla="*/ 26632 h 855219"/>
                <a:gd name="connsiteX0" fmla="*/ 8878 w 1676901"/>
                <a:gd name="connsiteY0" fmla="*/ 26632 h 864097"/>
                <a:gd name="connsiteX1" fmla="*/ 1676901 w 1676901"/>
                <a:gd name="connsiteY1" fmla="*/ 0 h 864097"/>
                <a:gd name="connsiteX2" fmla="*/ 1668023 w 1676901"/>
                <a:gd name="connsiteY2" fmla="*/ 864097 h 864097"/>
                <a:gd name="connsiteX3" fmla="*/ 0 w 1676901"/>
                <a:gd name="connsiteY3" fmla="*/ 171640 h 864097"/>
                <a:gd name="connsiteX4" fmla="*/ 8878 w 1676901"/>
                <a:gd name="connsiteY4" fmla="*/ 26632 h 864097"/>
                <a:gd name="connsiteX0" fmla="*/ 8878 w 1676901"/>
                <a:gd name="connsiteY0" fmla="*/ 26632 h 642156"/>
                <a:gd name="connsiteX1" fmla="*/ 1676901 w 1676901"/>
                <a:gd name="connsiteY1" fmla="*/ 0 h 642156"/>
                <a:gd name="connsiteX2" fmla="*/ 1659145 w 1676901"/>
                <a:gd name="connsiteY2" fmla="*/ 642156 h 642156"/>
                <a:gd name="connsiteX3" fmla="*/ 0 w 1676901"/>
                <a:gd name="connsiteY3" fmla="*/ 171640 h 642156"/>
                <a:gd name="connsiteX4" fmla="*/ 8878 w 1676901"/>
                <a:gd name="connsiteY4" fmla="*/ 26632 h 642156"/>
                <a:gd name="connsiteX0" fmla="*/ 8878 w 1676901"/>
                <a:gd name="connsiteY0" fmla="*/ 26632 h 864097"/>
                <a:gd name="connsiteX1" fmla="*/ 1676901 w 1676901"/>
                <a:gd name="connsiteY1" fmla="*/ 0 h 864097"/>
                <a:gd name="connsiteX2" fmla="*/ 1659145 w 1676901"/>
                <a:gd name="connsiteY2" fmla="*/ 864097 h 864097"/>
                <a:gd name="connsiteX3" fmla="*/ 0 w 1676901"/>
                <a:gd name="connsiteY3" fmla="*/ 171640 h 864097"/>
                <a:gd name="connsiteX4" fmla="*/ 8878 w 1676901"/>
                <a:gd name="connsiteY4" fmla="*/ 26632 h 864097"/>
                <a:gd name="connsiteX0" fmla="*/ 8878 w 1676901"/>
                <a:gd name="connsiteY0" fmla="*/ 26632 h 943996"/>
                <a:gd name="connsiteX1" fmla="*/ 1676901 w 1676901"/>
                <a:gd name="connsiteY1" fmla="*/ 0 h 943996"/>
                <a:gd name="connsiteX2" fmla="*/ 1659145 w 1676901"/>
                <a:gd name="connsiteY2" fmla="*/ 943996 h 943996"/>
                <a:gd name="connsiteX3" fmla="*/ 0 w 1676901"/>
                <a:gd name="connsiteY3" fmla="*/ 171640 h 943996"/>
                <a:gd name="connsiteX4" fmla="*/ 8878 w 1676901"/>
                <a:gd name="connsiteY4" fmla="*/ 26632 h 943996"/>
                <a:gd name="connsiteX0" fmla="*/ 8878 w 1676901"/>
                <a:gd name="connsiteY0" fmla="*/ 26632 h 872975"/>
                <a:gd name="connsiteX1" fmla="*/ 1676901 w 1676901"/>
                <a:gd name="connsiteY1" fmla="*/ 0 h 872975"/>
                <a:gd name="connsiteX2" fmla="*/ 1668022 w 1676901"/>
                <a:gd name="connsiteY2" fmla="*/ 872975 h 872975"/>
                <a:gd name="connsiteX3" fmla="*/ 0 w 1676901"/>
                <a:gd name="connsiteY3" fmla="*/ 171640 h 872975"/>
                <a:gd name="connsiteX4" fmla="*/ 8878 w 1676901"/>
                <a:gd name="connsiteY4" fmla="*/ 26632 h 872975"/>
                <a:gd name="connsiteX0" fmla="*/ 0 w 1676901"/>
                <a:gd name="connsiteY0" fmla="*/ 0 h 1618700"/>
                <a:gd name="connsiteX1" fmla="*/ 1676901 w 1676901"/>
                <a:gd name="connsiteY1" fmla="*/ 745725 h 1618700"/>
                <a:gd name="connsiteX2" fmla="*/ 1668022 w 1676901"/>
                <a:gd name="connsiteY2" fmla="*/ 1618700 h 1618700"/>
                <a:gd name="connsiteX3" fmla="*/ 0 w 1676901"/>
                <a:gd name="connsiteY3" fmla="*/ 917365 h 1618700"/>
                <a:gd name="connsiteX4" fmla="*/ 0 w 1676901"/>
                <a:gd name="connsiteY4" fmla="*/ 0 h 1618700"/>
                <a:gd name="connsiteX0" fmla="*/ 0 w 1676901"/>
                <a:gd name="connsiteY0" fmla="*/ 0 h 1618700"/>
                <a:gd name="connsiteX1" fmla="*/ 1676901 w 1676901"/>
                <a:gd name="connsiteY1" fmla="*/ 745725 h 1618700"/>
                <a:gd name="connsiteX2" fmla="*/ 1668022 w 1676901"/>
                <a:gd name="connsiteY2" fmla="*/ 1618700 h 1618700"/>
                <a:gd name="connsiteX3" fmla="*/ 0 w 1676901"/>
                <a:gd name="connsiteY3" fmla="*/ 100620 h 1618700"/>
                <a:gd name="connsiteX4" fmla="*/ 0 w 1676901"/>
                <a:gd name="connsiteY4" fmla="*/ 0 h 161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901" h="1618700">
                  <a:moveTo>
                    <a:pt x="0" y="0"/>
                  </a:moveTo>
                  <a:lnTo>
                    <a:pt x="1676901" y="745725"/>
                  </a:lnTo>
                  <a:cubicBezTo>
                    <a:pt x="1676901" y="1030798"/>
                    <a:pt x="1668022" y="1333627"/>
                    <a:pt x="1668022" y="1618700"/>
                  </a:cubicBezTo>
                  <a:lnTo>
                    <a:pt x="0" y="100620"/>
                  </a:lnTo>
                  <a:lnTo>
                    <a:pt x="0" y="0"/>
                  </a:lnTo>
                  <a:close/>
                </a:path>
              </a:pathLst>
            </a:custGeom>
            <a:gradFill flip="none" rotWithShape="1">
              <a:gsLst>
                <a:gs pos="35000">
                  <a:schemeClr val="accent1">
                    <a:alpha val="50000"/>
                  </a:schemeClr>
                </a:gs>
                <a:gs pos="80000">
                  <a:schemeClr val="accent1"/>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 name="Rectangle 4">
              <a:extLst>
                <a:ext uri="{FF2B5EF4-FFF2-40B4-BE49-F238E27FC236}">
                  <a16:creationId xmlns:a16="http://schemas.microsoft.com/office/drawing/2014/main" id="{DE70E74F-5CD7-4D34-B960-353AE4D1CE83}"/>
                </a:ext>
              </a:extLst>
            </p:cNvPr>
            <p:cNvSpPr/>
            <p:nvPr/>
          </p:nvSpPr>
          <p:spPr>
            <a:xfrm>
              <a:off x="4479520" y="3731342"/>
              <a:ext cx="1676901" cy="864097"/>
            </a:xfrm>
            <a:custGeom>
              <a:avLst/>
              <a:gdLst>
                <a:gd name="connsiteX0" fmla="*/ 0 w 1872208"/>
                <a:gd name="connsiteY0" fmla="*/ 0 h 864096"/>
                <a:gd name="connsiteX1" fmla="*/ 1872208 w 1872208"/>
                <a:gd name="connsiteY1" fmla="*/ 0 h 864096"/>
                <a:gd name="connsiteX2" fmla="*/ 1872208 w 1872208"/>
                <a:gd name="connsiteY2" fmla="*/ 864096 h 864096"/>
                <a:gd name="connsiteX3" fmla="*/ 0 w 1872208"/>
                <a:gd name="connsiteY3" fmla="*/ 864096 h 864096"/>
                <a:gd name="connsiteX4" fmla="*/ 0 w 1872208"/>
                <a:gd name="connsiteY4" fmla="*/ 0 h 864096"/>
                <a:gd name="connsiteX0" fmla="*/ 0 w 1872208"/>
                <a:gd name="connsiteY0" fmla="*/ 0 h 1849518"/>
                <a:gd name="connsiteX1" fmla="*/ 1872208 w 1872208"/>
                <a:gd name="connsiteY1" fmla="*/ 0 h 1849518"/>
                <a:gd name="connsiteX2" fmla="*/ 1872208 w 1872208"/>
                <a:gd name="connsiteY2" fmla="*/ 864096 h 1849518"/>
                <a:gd name="connsiteX3" fmla="*/ 230819 w 1872208"/>
                <a:gd name="connsiteY3" fmla="*/ 1849518 h 1849518"/>
                <a:gd name="connsiteX4" fmla="*/ 0 w 1872208"/>
                <a:gd name="connsiteY4" fmla="*/ 0 h 1849518"/>
                <a:gd name="connsiteX0" fmla="*/ 0 w 1650267"/>
                <a:gd name="connsiteY0" fmla="*/ 1784411 h 1849518"/>
                <a:gd name="connsiteX1" fmla="*/ 1650267 w 1650267"/>
                <a:gd name="connsiteY1" fmla="*/ 0 h 1849518"/>
                <a:gd name="connsiteX2" fmla="*/ 1650267 w 1650267"/>
                <a:gd name="connsiteY2" fmla="*/ 864096 h 1849518"/>
                <a:gd name="connsiteX3" fmla="*/ 8878 w 1650267"/>
                <a:gd name="connsiteY3" fmla="*/ 1849518 h 1849518"/>
                <a:gd name="connsiteX4" fmla="*/ 0 w 1650267"/>
                <a:gd name="connsiteY4" fmla="*/ 1784411 h 1849518"/>
                <a:gd name="connsiteX0" fmla="*/ 0 w 1668022"/>
                <a:gd name="connsiteY0" fmla="*/ 1784411 h 1849518"/>
                <a:gd name="connsiteX1" fmla="*/ 1650267 w 1668022"/>
                <a:gd name="connsiteY1" fmla="*/ 0 h 1849518"/>
                <a:gd name="connsiteX2" fmla="*/ 1668022 w 1668022"/>
                <a:gd name="connsiteY2" fmla="*/ 855218 h 1849518"/>
                <a:gd name="connsiteX3" fmla="*/ 8878 w 1668022"/>
                <a:gd name="connsiteY3" fmla="*/ 1849518 h 1849518"/>
                <a:gd name="connsiteX4" fmla="*/ 0 w 1668022"/>
                <a:gd name="connsiteY4" fmla="*/ 1784411 h 1849518"/>
                <a:gd name="connsiteX0" fmla="*/ 0 w 1659145"/>
                <a:gd name="connsiteY0" fmla="*/ 843378 h 1849518"/>
                <a:gd name="connsiteX1" fmla="*/ 1641390 w 1659145"/>
                <a:gd name="connsiteY1" fmla="*/ 0 h 1849518"/>
                <a:gd name="connsiteX2" fmla="*/ 1659145 w 1659145"/>
                <a:gd name="connsiteY2" fmla="*/ 855218 h 1849518"/>
                <a:gd name="connsiteX3" fmla="*/ 1 w 1659145"/>
                <a:gd name="connsiteY3" fmla="*/ 1849518 h 1849518"/>
                <a:gd name="connsiteX4" fmla="*/ 0 w 1659145"/>
                <a:gd name="connsiteY4" fmla="*/ 843378 h 1849518"/>
                <a:gd name="connsiteX0" fmla="*/ 0 w 1659145"/>
                <a:gd name="connsiteY0" fmla="*/ 843378 h 945987"/>
                <a:gd name="connsiteX1" fmla="*/ 1641390 w 1659145"/>
                <a:gd name="connsiteY1" fmla="*/ 0 h 945987"/>
                <a:gd name="connsiteX2" fmla="*/ 1659145 w 1659145"/>
                <a:gd name="connsiteY2" fmla="*/ 855218 h 945987"/>
                <a:gd name="connsiteX3" fmla="*/ 8878 w 1659145"/>
                <a:gd name="connsiteY3" fmla="*/ 890730 h 945987"/>
                <a:gd name="connsiteX4" fmla="*/ 0 w 1659145"/>
                <a:gd name="connsiteY4" fmla="*/ 843378 h 945987"/>
                <a:gd name="connsiteX0" fmla="*/ 17755 w 1676900"/>
                <a:gd name="connsiteY0" fmla="*/ 843378 h 948353"/>
                <a:gd name="connsiteX1" fmla="*/ 1659145 w 1676900"/>
                <a:gd name="connsiteY1" fmla="*/ 0 h 948353"/>
                <a:gd name="connsiteX2" fmla="*/ 1676900 w 1676900"/>
                <a:gd name="connsiteY2" fmla="*/ 855218 h 948353"/>
                <a:gd name="connsiteX3" fmla="*/ 0 w 1676900"/>
                <a:gd name="connsiteY3" fmla="*/ 908486 h 948353"/>
                <a:gd name="connsiteX4" fmla="*/ 17755 w 1676900"/>
                <a:gd name="connsiteY4" fmla="*/ 843378 h 948353"/>
                <a:gd name="connsiteX0" fmla="*/ 8878 w 1676900"/>
                <a:gd name="connsiteY0" fmla="*/ 923277 h 1018421"/>
                <a:gd name="connsiteX1" fmla="*/ 1659145 w 1676900"/>
                <a:gd name="connsiteY1" fmla="*/ 0 h 1018421"/>
                <a:gd name="connsiteX2" fmla="*/ 1676900 w 1676900"/>
                <a:gd name="connsiteY2" fmla="*/ 855218 h 1018421"/>
                <a:gd name="connsiteX3" fmla="*/ 0 w 1676900"/>
                <a:gd name="connsiteY3" fmla="*/ 908486 h 1018421"/>
                <a:gd name="connsiteX4" fmla="*/ 8878 w 1676900"/>
                <a:gd name="connsiteY4" fmla="*/ 923277 h 1018421"/>
                <a:gd name="connsiteX0" fmla="*/ 0 w 1685778"/>
                <a:gd name="connsiteY0" fmla="*/ 905521 h 1002679"/>
                <a:gd name="connsiteX1" fmla="*/ 1668023 w 1685778"/>
                <a:gd name="connsiteY1" fmla="*/ 0 h 1002679"/>
                <a:gd name="connsiteX2" fmla="*/ 1685778 w 1685778"/>
                <a:gd name="connsiteY2" fmla="*/ 855218 h 1002679"/>
                <a:gd name="connsiteX3" fmla="*/ 8878 w 1685778"/>
                <a:gd name="connsiteY3" fmla="*/ 908486 h 1002679"/>
                <a:gd name="connsiteX4" fmla="*/ 0 w 1685778"/>
                <a:gd name="connsiteY4" fmla="*/ 905521 h 1002679"/>
                <a:gd name="connsiteX0" fmla="*/ 0 w 1676900"/>
                <a:gd name="connsiteY0" fmla="*/ 35509 h 908486"/>
                <a:gd name="connsiteX1" fmla="*/ 1659145 w 1676900"/>
                <a:gd name="connsiteY1" fmla="*/ 0 h 908486"/>
                <a:gd name="connsiteX2" fmla="*/ 1676900 w 1676900"/>
                <a:gd name="connsiteY2" fmla="*/ 855218 h 908486"/>
                <a:gd name="connsiteX3" fmla="*/ 0 w 1676900"/>
                <a:gd name="connsiteY3" fmla="*/ 908486 h 908486"/>
                <a:gd name="connsiteX4" fmla="*/ 0 w 1676900"/>
                <a:gd name="connsiteY4" fmla="*/ 35509 h 908486"/>
                <a:gd name="connsiteX0" fmla="*/ 0 w 1676900"/>
                <a:gd name="connsiteY0" fmla="*/ 35509 h 855218"/>
                <a:gd name="connsiteX1" fmla="*/ 1659145 w 1676900"/>
                <a:gd name="connsiteY1" fmla="*/ 0 h 855218"/>
                <a:gd name="connsiteX2" fmla="*/ 1676900 w 1676900"/>
                <a:gd name="connsiteY2" fmla="*/ 855218 h 855218"/>
                <a:gd name="connsiteX3" fmla="*/ 26633 w 1676900"/>
                <a:gd name="connsiteY3" fmla="*/ 198272 h 855218"/>
                <a:gd name="connsiteX4" fmla="*/ 0 w 1676900"/>
                <a:gd name="connsiteY4" fmla="*/ 35509 h 855218"/>
                <a:gd name="connsiteX0" fmla="*/ 0 w 1676900"/>
                <a:gd name="connsiteY0" fmla="*/ 8876 h 855218"/>
                <a:gd name="connsiteX1" fmla="*/ 1659145 w 1676900"/>
                <a:gd name="connsiteY1" fmla="*/ 0 h 855218"/>
                <a:gd name="connsiteX2" fmla="*/ 1676900 w 1676900"/>
                <a:gd name="connsiteY2" fmla="*/ 855218 h 855218"/>
                <a:gd name="connsiteX3" fmla="*/ 26633 w 1676900"/>
                <a:gd name="connsiteY3" fmla="*/ 198272 h 855218"/>
                <a:gd name="connsiteX4" fmla="*/ 0 w 1676900"/>
                <a:gd name="connsiteY4" fmla="*/ 8876 h 855218"/>
                <a:gd name="connsiteX0" fmla="*/ 8878 w 1685778"/>
                <a:gd name="connsiteY0" fmla="*/ 8876 h 855218"/>
                <a:gd name="connsiteX1" fmla="*/ 1668023 w 1685778"/>
                <a:gd name="connsiteY1" fmla="*/ 0 h 855218"/>
                <a:gd name="connsiteX2" fmla="*/ 1685778 w 1685778"/>
                <a:gd name="connsiteY2" fmla="*/ 855218 h 855218"/>
                <a:gd name="connsiteX3" fmla="*/ 0 w 1685778"/>
                <a:gd name="connsiteY3" fmla="*/ 153884 h 855218"/>
                <a:gd name="connsiteX4" fmla="*/ 8878 w 1685778"/>
                <a:gd name="connsiteY4" fmla="*/ 8876 h 855218"/>
                <a:gd name="connsiteX0" fmla="*/ 8878 w 1685778"/>
                <a:gd name="connsiteY0" fmla="*/ 26632 h 872974"/>
                <a:gd name="connsiteX1" fmla="*/ 1676901 w 1685778"/>
                <a:gd name="connsiteY1" fmla="*/ 0 h 872974"/>
                <a:gd name="connsiteX2" fmla="*/ 1685778 w 1685778"/>
                <a:gd name="connsiteY2" fmla="*/ 872974 h 872974"/>
                <a:gd name="connsiteX3" fmla="*/ 0 w 1685778"/>
                <a:gd name="connsiteY3" fmla="*/ 171640 h 872974"/>
                <a:gd name="connsiteX4" fmla="*/ 8878 w 1685778"/>
                <a:gd name="connsiteY4" fmla="*/ 26632 h 872974"/>
                <a:gd name="connsiteX0" fmla="*/ 8878 w 1694655"/>
                <a:gd name="connsiteY0" fmla="*/ 26632 h 801953"/>
                <a:gd name="connsiteX1" fmla="*/ 1676901 w 1694655"/>
                <a:gd name="connsiteY1" fmla="*/ 0 h 801953"/>
                <a:gd name="connsiteX2" fmla="*/ 1694655 w 1694655"/>
                <a:gd name="connsiteY2" fmla="*/ 801953 h 801953"/>
                <a:gd name="connsiteX3" fmla="*/ 0 w 1694655"/>
                <a:gd name="connsiteY3" fmla="*/ 171640 h 801953"/>
                <a:gd name="connsiteX4" fmla="*/ 8878 w 1694655"/>
                <a:gd name="connsiteY4" fmla="*/ 26632 h 801953"/>
                <a:gd name="connsiteX0" fmla="*/ 8878 w 1721288"/>
                <a:gd name="connsiteY0" fmla="*/ 26632 h 872974"/>
                <a:gd name="connsiteX1" fmla="*/ 1676901 w 1721288"/>
                <a:gd name="connsiteY1" fmla="*/ 0 h 872974"/>
                <a:gd name="connsiteX2" fmla="*/ 1721288 w 1721288"/>
                <a:gd name="connsiteY2" fmla="*/ 872974 h 872974"/>
                <a:gd name="connsiteX3" fmla="*/ 0 w 1721288"/>
                <a:gd name="connsiteY3" fmla="*/ 171640 h 872974"/>
                <a:gd name="connsiteX4" fmla="*/ 8878 w 1721288"/>
                <a:gd name="connsiteY4" fmla="*/ 26632 h 872974"/>
                <a:gd name="connsiteX0" fmla="*/ 8878 w 1676901"/>
                <a:gd name="connsiteY0" fmla="*/ 26632 h 855219"/>
                <a:gd name="connsiteX1" fmla="*/ 1676901 w 1676901"/>
                <a:gd name="connsiteY1" fmla="*/ 0 h 855219"/>
                <a:gd name="connsiteX2" fmla="*/ 1676900 w 1676901"/>
                <a:gd name="connsiteY2" fmla="*/ 855219 h 855219"/>
                <a:gd name="connsiteX3" fmla="*/ 0 w 1676901"/>
                <a:gd name="connsiteY3" fmla="*/ 171640 h 855219"/>
                <a:gd name="connsiteX4" fmla="*/ 8878 w 1676901"/>
                <a:gd name="connsiteY4" fmla="*/ 26632 h 855219"/>
                <a:gd name="connsiteX0" fmla="*/ 8878 w 1676901"/>
                <a:gd name="connsiteY0" fmla="*/ 26632 h 943996"/>
                <a:gd name="connsiteX1" fmla="*/ 1676901 w 1676901"/>
                <a:gd name="connsiteY1" fmla="*/ 0 h 943996"/>
                <a:gd name="connsiteX2" fmla="*/ 1668023 w 1676901"/>
                <a:gd name="connsiteY2" fmla="*/ 943996 h 943996"/>
                <a:gd name="connsiteX3" fmla="*/ 0 w 1676901"/>
                <a:gd name="connsiteY3" fmla="*/ 171640 h 943996"/>
                <a:gd name="connsiteX4" fmla="*/ 8878 w 1676901"/>
                <a:gd name="connsiteY4" fmla="*/ 26632 h 943996"/>
                <a:gd name="connsiteX0" fmla="*/ 8878 w 1676901"/>
                <a:gd name="connsiteY0" fmla="*/ 26632 h 864097"/>
                <a:gd name="connsiteX1" fmla="*/ 1676901 w 1676901"/>
                <a:gd name="connsiteY1" fmla="*/ 0 h 864097"/>
                <a:gd name="connsiteX2" fmla="*/ 1659145 w 1676901"/>
                <a:gd name="connsiteY2" fmla="*/ 864097 h 864097"/>
                <a:gd name="connsiteX3" fmla="*/ 0 w 1676901"/>
                <a:gd name="connsiteY3" fmla="*/ 171640 h 864097"/>
                <a:gd name="connsiteX4" fmla="*/ 8878 w 1676901"/>
                <a:gd name="connsiteY4" fmla="*/ 26632 h 86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901" h="864097">
                  <a:moveTo>
                    <a:pt x="8878" y="26632"/>
                  </a:moveTo>
                  <a:lnTo>
                    <a:pt x="1676901" y="0"/>
                  </a:lnTo>
                  <a:cubicBezTo>
                    <a:pt x="1676901" y="285073"/>
                    <a:pt x="1659145" y="579024"/>
                    <a:pt x="1659145" y="864097"/>
                  </a:cubicBezTo>
                  <a:lnTo>
                    <a:pt x="0" y="171640"/>
                  </a:lnTo>
                  <a:lnTo>
                    <a:pt x="8878" y="26632"/>
                  </a:lnTo>
                  <a:close/>
                </a:path>
              </a:pathLst>
            </a:custGeom>
            <a:gradFill flip="none" rotWithShape="1">
              <a:gsLst>
                <a:gs pos="50000">
                  <a:schemeClr val="accent1">
                    <a:alpha val="85000"/>
                  </a:schemeClr>
                </a:gs>
                <a:gs pos="80000">
                  <a:schemeClr val="accent1"/>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5" name="Rectangle 14">
              <a:extLst>
                <a:ext uri="{FF2B5EF4-FFF2-40B4-BE49-F238E27FC236}">
                  <a16:creationId xmlns:a16="http://schemas.microsoft.com/office/drawing/2014/main" id="{7A869C57-0C54-433E-9E08-C7B55C3E5060}"/>
                </a:ext>
              </a:extLst>
            </p:cNvPr>
            <p:cNvSpPr/>
            <p:nvPr/>
          </p:nvSpPr>
          <p:spPr>
            <a:xfrm rot="10800000">
              <a:off x="6144963" y="1844824"/>
              <a:ext cx="4451434"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Rectangle 4">
              <a:extLst>
                <a:ext uri="{FF2B5EF4-FFF2-40B4-BE49-F238E27FC236}">
                  <a16:creationId xmlns:a16="http://schemas.microsoft.com/office/drawing/2014/main" id="{A2D2F69C-B106-471A-ACE7-3C987B07A98F}"/>
                </a:ext>
              </a:extLst>
            </p:cNvPr>
            <p:cNvSpPr/>
            <p:nvPr/>
          </p:nvSpPr>
          <p:spPr>
            <a:xfrm>
              <a:off x="4485442" y="1837871"/>
              <a:ext cx="1670406" cy="1829838"/>
            </a:xfrm>
            <a:custGeom>
              <a:avLst/>
              <a:gdLst>
                <a:gd name="connsiteX0" fmla="*/ 0 w 1872208"/>
                <a:gd name="connsiteY0" fmla="*/ 0 h 864096"/>
                <a:gd name="connsiteX1" fmla="*/ 1872208 w 1872208"/>
                <a:gd name="connsiteY1" fmla="*/ 0 h 864096"/>
                <a:gd name="connsiteX2" fmla="*/ 1872208 w 1872208"/>
                <a:gd name="connsiteY2" fmla="*/ 864096 h 864096"/>
                <a:gd name="connsiteX3" fmla="*/ 0 w 1872208"/>
                <a:gd name="connsiteY3" fmla="*/ 864096 h 864096"/>
                <a:gd name="connsiteX4" fmla="*/ 0 w 1872208"/>
                <a:gd name="connsiteY4" fmla="*/ 0 h 864096"/>
                <a:gd name="connsiteX0" fmla="*/ 0 w 1872208"/>
                <a:gd name="connsiteY0" fmla="*/ 0 h 1849518"/>
                <a:gd name="connsiteX1" fmla="*/ 1872208 w 1872208"/>
                <a:gd name="connsiteY1" fmla="*/ 0 h 1849518"/>
                <a:gd name="connsiteX2" fmla="*/ 1872208 w 1872208"/>
                <a:gd name="connsiteY2" fmla="*/ 864096 h 1849518"/>
                <a:gd name="connsiteX3" fmla="*/ 230819 w 1872208"/>
                <a:gd name="connsiteY3" fmla="*/ 1849518 h 1849518"/>
                <a:gd name="connsiteX4" fmla="*/ 0 w 1872208"/>
                <a:gd name="connsiteY4" fmla="*/ 0 h 1849518"/>
                <a:gd name="connsiteX0" fmla="*/ 0 w 1650267"/>
                <a:gd name="connsiteY0" fmla="*/ 1784411 h 1849518"/>
                <a:gd name="connsiteX1" fmla="*/ 1650267 w 1650267"/>
                <a:gd name="connsiteY1" fmla="*/ 0 h 1849518"/>
                <a:gd name="connsiteX2" fmla="*/ 1650267 w 1650267"/>
                <a:gd name="connsiteY2" fmla="*/ 864096 h 1849518"/>
                <a:gd name="connsiteX3" fmla="*/ 8878 w 1650267"/>
                <a:gd name="connsiteY3" fmla="*/ 1849518 h 1849518"/>
                <a:gd name="connsiteX4" fmla="*/ 0 w 1650267"/>
                <a:gd name="connsiteY4" fmla="*/ 1784411 h 1849518"/>
                <a:gd name="connsiteX0" fmla="*/ 0 w 1668022"/>
                <a:gd name="connsiteY0" fmla="*/ 1784411 h 1849518"/>
                <a:gd name="connsiteX1" fmla="*/ 1650267 w 1668022"/>
                <a:gd name="connsiteY1" fmla="*/ 0 h 1849518"/>
                <a:gd name="connsiteX2" fmla="*/ 1668022 w 1668022"/>
                <a:gd name="connsiteY2" fmla="*/ 855218 h 1849518"/>
                <a:gd name="connsiteX3" fmla="*/ 8878 w 1668022"/>
                <a:gd name="connsiteY3" fmla="*/ 1849518 h 1849518"/>
                <a:gd name="connsiteX4" fmla="*/ 0 w 1668022"/>
                <a:gd name="connsiteY4" fmla="*/ 1784411 h 1849518"/>
                <a:gd name="connsiteX0" fmla="*/ 0 w 1668022"/>
                <a:gd name="connsiteY0" fmla="*/ 1713390 h 1849518"/>
                <a:gd name="connsiteX1" fmla="*/ 1650267 w 1668022"/>
                <a:gd name="connsiteY1" fmla="*/ 0 h 1849518"/>
                <a:gd name="connsiteX2" fmla="*/ 1668022 w 1668022"/>
                <a:gd name="connsiteY2" fmla="*/ 855218 h 1849518"/>
                <a:gd name="connsiteX3" fmla="*/ 8878 w 1668022"/>
                <a:gd name="connsiteY3" fmla="*/ 1849518 h 1849518"/>
                <a:gd name="connsiteX4" fmla="*/ 0 w 1668022"/>
                <a:gd name="connsiteY4" fmla="*/ 1713390 h 1849518"/>
                <a:gd name="connsiteX0" fmla="*/ 0 w 1668022"/>
                <a:gd name="connsiteY0" fmla="*/ 1713390 h 1787374"/>
                <a:gd name="connsiteX1" fmla="*/ 1650267 w 1668022"/>
                <a:gd name="connsiteY1" fmla="*/ 0 h 1787374"/>
                <a:gd name="connsiteX2" fmla="*/ 1668022 w 1668022"/>
                <a:gd name="connsiteY2" fmla="*/ 855218 h 1787374"/>
                <a:gd name="connsiteX3" fmla="*/ 26633 w 1668022"/>
                <a:gd name="connsiteY3" fmla="*/ 1787374 h 1787374"/>
                <a:gd name="connsiteX4" fmla="*/ 0 w 1668022"/>
                <a:gd name="connsiteY4" fmla="*/ 1713390 h 1787374"/>
                <a:gd name="connsiteX0" fmla="*/ 0 w 1668022"/>
                <a:gd name="connsiteY0" fmla="*/ 1713390 h 1805129"/>
                <a:gd name="connsiteX1" fmla="*/ 1650267 w 1668022"/>
                <a:gd name="connsiteY1" fmla="*/ 0 h 1805129"/>
                <a:gd name="connsiteX2" fmla="*/ 1668022 w 1668022"/>
                <a:gd name="connsiteY2" fmla="*/ 855218 h 1805129"/>
                <a:gd name="connsiteX3" fmla="*/ 35511 w 1668022"/>
                <a:gd name="connsiteY3" fmla="*/ 1805129 h 1805129"/>
                <a:gd name="connsiteX4" fmla="*/ 0 w 1668022"/>
                <a:gd name="connsiteY4" fmla="*/ 1713390 h 1805129"/>
                <a:gd name="connsiteX0" fmla="*/ 0 w 1668022"/>
                <a:gd name="connsiteY0" fmla="*/ 1713390 h 1822885"/>
                <a:gd name="connsiteX1" fmla="*/ 1650267 w 1668022"/>
                <a:gd name="connsiteY1" fmla="*/ 0 h 1822885"/>
                <a:gd name="connsiteX2" fmla="*/ 1668022 w 1668022"/>
                <a:gd name="connsiteY2" fmla="*/ 855218 h 1822885"/>
                <a:gd name="connsiteX3" fmla="*/ 35511 w 1668022"/>
                <a:gd name="connsiteY3" fmla="*/ 1822885 h 1822885"/>
                <a:gd name="connsiteX4" fmla="*/ 0 w 1668022"/>
                <a:gd name="connsiteY4" fmla="*/ 1713390 h 1822885"/>
                <a:gd name="connsiteX0" fmla="*/ 0 w 1668022"/>
                <a:gd name="connsiteY0" fmla="*/ 1720343 h 1829838"/>
                <a:gd name="connsiteX1" fmla="*/ 1660710 w 1668022"/>
                <a:gd name="connsiteY1" fmla="*/ 0 h 1829838"/>
                <a:gd name="connsiteX2" fmla="*/ 1668022 w 1668022"/>
                <a:gd name="connsiteY2" fmla="*/ 862171 h 1829838"/>
                <a:gd name="connsiteX3" fmla="*/ 35511 w 1668022"/>
                <a:gd name="connsiteY3" fmla="*/ 1829838 h 1829838"/>
                <a:gd name="connsiteX4" fmla="*/ 0 w 1668022"/>
                <a:gd name="connsiteY4" fmla="*/ 1720343 h 1829838"/>
                <a:gd name="connsiteX0" fmla="*/ 0 w 1670406"/>
                <a:gd name="connsiteY0" fmla="*/ 1720343 h 1829838"/>
                <a:gd name="connsiteX1" fmla="*/ 1669865 w 1670406"/>
                <a:gd name="connsiteY1" fmla="*/ 0 h 1829838"/>
                <a:gd name="connsiteX2" fmla="*/ 1668022 w 1670406"/>
                <a:gd name="connsiteY2" fmla="*/ 862171 h 1829838"/>
                <a:gd name="connsiteX3" fmla="*/ 35511 w 1670406"/>
                <a:gd name="connsiteY3" fmla="*/ 1829838 h 1829838"/>
                <a:gd name="connsiteX4" fmla="*/ 0 w 1670406"/>
                <a:gd name="connsiteY4" fmla="*/ 1720343 h 1829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406" h="1829838">
                  <a:moveTo>
                    <a:pt x="0" y="1720343"/>
                  </a:moveTo>
                  <a:lnTo>
                    <a:pt x="1669865" y="0"/>
                  </a:lnTo>
                  <a:cubicBezTo>
                    <a:pt x="1672302" y="287390"/>
                    <a:pt x="1665585" y="574781"/>
                    <a:pt x="1668022" y="862171"/>
                  </a:cubicBezTo>
                  <a:lnTo>
                    <a:pt x="35511" y="1829838"/>
                  </a:lnTo>
                  <a:lnTo>
                    <a:pt x="0" y="1720343"/>
                  </a:lnTo>
                  <a:close/>
                </a:path>
              </a:pathLst>
            </a:custGeom>
            <a:gradFill flip="none" rotWithShape="1">
              <a:gsLst>
                <a:gs pos="35000">
                  <a:schemeClr val="accent1">
                    <a:alpha val="50000"/>
                  </a:schemeClr>
                </a:gs>
                <a:gs pos="80000">
                  <a:schemeClr val="accent1"/>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7" name="Rectangle 16">
              <a:extLst>
                <a:ext uri="{FF2B5EF4-FFF2-40B4-BE49-F238E27FC236}">
                  <a16:creationId xmlns:a16="http://schemas.microsoft.com/office/drawing/2014/main" id="{0160D9C0-0F57-47B4-B627-5ABDFC229131}"/>
                </a:ext>
              </a:extLst>
            </p:cNvPr>
            <p:cNvSpPr/>
            <p:nvPr/>
          </p:nvSpPr>
          <p:spPr>
            <a:xfrm rot="10800000">
              <a:off x="6144962" y="2787832"/>
              <a:ext cx="4451434"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8" name="Rectangle 17">
              <a:extLst>
                <a:ext uri="{FF2B5EF4-FFF2-40B4-BE49-F238E27FC236}">
                  <a16:creationId xmlns:a16="http://schemas.microsoft.com/office/drawing/2014/main" id="{C86EBDE5-99F7-4707-994B-1201375692FD}"/>
                </a:ext>
              </a:extLst>
            </p:cNvPr>
            <p:cNvSpPr/>
            <p:nvPr/>
          </p:nvSpPr>
          <p:spPr>
            <a:xfrm rot="10800000">
              <a:off x="6135715" y="3730840"/>
              <a:ext cx="4451434"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9" name="Rectangle 18">
              <a:extLst>
                <a:ext uri="{FF2B5EF4-FFF2-40B4-BE49-F238E27FC236}">
                  <a16:creationId xmlns:a16="http://schemas.microsoft.com/office/drawing/2014/main" id="{7CC976CC-A82F-4938-BB14-F3248481FCC3}"/>
                </a:ext>
              </a:extLst>
            </p:cNvPr>
            <p:cNvSpPr/>
            <p:nvPr/>
          </p:nvSpPr>
          <p:spPr>
            <a:xfrm rot="10800000">
              <a:off x="6135715" y="4673848"/>
              <a:ext cx="4451434"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0" name="Rectangle 4">
              <a:extLst>
                <a:ext uri="{FF2B5EF4-FFF2-40B4-BE49-F238E27FC236}">
                  <a16:creationId xmlns:a16="http://schemas.microsoft.com/office/drawing/2014/main" id="{CAD9C25E-BB5A-4E14-97E0-6298C214D2FF}"/>
                </a:ext>
              </a:extLst>
            </p:cNvPr>
            <p:cNvSpPr/>
            <p:nvPr/>
          </p:nvSpPr>
          <p:spPr>
            <a:xfrm>
              <a:off x="4474601" y="2791036"/>
              <a:ext cx="1685778" cy="1002679"/>
            </a:xfrm>
            <a:custGeom>
              <a:avLst/>
              <a:gdLst>
                <a:gd name="connsiteX0" fmla="*/ 0 w 1872208"/>
                <a:gd name="connsiteY0" fmla="*/ 0 h 864096"/>
                <a:gd name="connsiteX1" fmla="*/ 1872208 w 1872208"/>
                <a:gd name="connsiteY1" fmla="*/ 0 h 864096"/>
                <a:gd name="connsiteX2" fmla="*/ 1872208 w 1872208"/>
                <a:gd name="connsiteY2" fmla="*/ 864096 h 864096"/>
                <a:gd name="connsiteX3" fmla="*/ 0 w 1872208"/>
                <a:gd name="connsiteY3" fmla="*/ 864096 h 864096"/>
                <a:gd name="connsiteX4" fmla="*/ 0 w 1872208"/>
                <a:gd name="connsiteY4" fmla="*/ 0 h 864096"/>
                <a:gd name="connsiteX0" fmla="*/ 0 w 1872208"/>
                <a:gd name="connsiteY0" fmla="*/ 0 h 1849518"/>
                <a:gd name="connsiteX1" fmla="*/ 1872208 w 1872208"/>
                <a:gd name="connsiteY1" fmla="*/ 0 h 1849518"/>
                <a:gd name="connsiteX2" fmla="*/ 1872208 w 1872208"/>
                <a:gd name="connsiteY2" fmla="*/ 864096 h 1849518"/>
                <a:gd name="connsiteX3" fmla="*/ 230819 w 1872208"/>
                <a:gd name="connsiteY3" fmla="*/ 1849518 h 1849518"/>
                <a:gd name="connsiteX4" fmla="*/ 0 w 1872208"/>
                <a:gd name="connsiteY4" fmla="*/ 0 h 1849518"/>
                <a:gd name="connsiteX0" fmla="*/ 0 w 1650267"/>
                <a:gd name="connsiteY0" fmla="*/ 1784411 h 1849518"/>
                <a:gd name="connsiteX1" fmla="*/ 1650267 w 1650267"/>
                <a:gd name="connsiteY1" fmla="*/ 0 h 1849518"/>
                <a:gd name="connsiteX2" fmla="*/ 1650267 w 1650267"/>
                <a:gd name="connsiteY2" fmla="*/ 864096 h 1849518"/>
                <a:gd name="connsiteX3" fmla="*/ 8878 w 1650267"/>
                <a:gd name="connsiteY3" fmla="*/ 1849518 h 1849518"/>
                <a:gd name="connsiteX4" fmla="*/ 0 w 1650267"/>
                <a:gd name="connsiteY4" fmla="*/ 1784411 h 1849518"/>
                <a:gd name="connsiteX0" fmla="*/ 0 w 1668022"/>
                <a:gd name="connsiteY0" fmla="*/ 1784411 h 1849518"/>
                <a:gd name="connsiteX1" fmla="*/ 1650267 w 1668022"/>
                <a:gd name="connsiteY1" fmla="*/ 0 h 1849518"/>
                <a:gd name="connsiteX2" fmla="*/ 1668022 w 1668022"/>
                <a:gd name="connsiteY2" fmla="*/ 855218 h 1849518"/>
                <a:gd name="connsiteX3" fmla="*/ 8878 w 1668022"/>
                <a:gd name="connsiteY3" fmla="*/ 1849518 h 1849518"/>
                <a:gd name="connsiteX4" fmla="*/ 0 w 1668022"/>
                <a:gd name="connsiteY4" fmla="*/ 1784411 h 1849518"/>
                <a:gd name="connsiteX0" fmla="*/ 0 w 1659145"/>
                <a:gd name="connsiteY0" fmla="*/ 843378 h 1849518"/>
                <a:gd name="connsiteX1" fmla="*/ 1641390 w 1659145"/>
                <a:gd name="connsiteY1" fmla="*/ 0 h 1849518"/>
                <a:gd name="connsiteX2" fmla="*/ 1659145 w 1659145"/>
                <a:gd name="connsiteY2" fmla="*/ 855218 h 1849518"/>
                <a:gd name="connsiteX3" fmla="*/ 1 w 1659145"/>
                <a:gd name="connsiteY3" fmla="*/ 1849518 h 1849518"/>
                <a:gd name="connsiteX4" fmla="*/ 0 w 1659145"/>
                <a:gd name="connsiteY4" fmla="*/ 843378 h 1849518"/>
                <a:gd name="connsiteX0" fmla="*/ 0 w 1659145"/>
                <a:gd name="connsiteY0" fmla="*/ 843378 h 945987"/>
                <a:gd name="connsiteX1" fmla="*/ 1641390 w 1659145"/>
                <a:gd name="connsiteY1" fmla="*/ 0 h 945987"/>
                <a:gd name="connsiteX2" fmla="*/ 1659145 w 1659145"/>
                <a:gd name="connsiteY2" fmla="*/ 855218 h 945987"/>
                <a:gd name="connsiteX3" fmla="*/ 8878 w 1659145"/>
                <a:gd name="connsiteY3" fmla="*/ 890730 h 945987"/>
                <a:gd name="connsiteX4" fmla="*/ 0 w 1659145"/>
                <a:gd name="connsiteY4" fmla="*/ 843378 h 945987"/>
                <a:gd name="connsiteX0" fmla="*/ 17755 w 1676900"/>
                <a:gd name="connsiteY0" fmla="*/ 843378 h 948353"/>
                <a:gd name="connsiteX1" fmla="*/ 1659145 w 1676900"/>
                <a:gd name="connsiteY1" fmla="*/ 0 h 948353"/>
                <a:gd name="connsiteX2" fmla="*/ 1676900 w 1676900"/>
                <a:gd name="connsiteY2" fmla="*/ 855218 h 948353"/>
                <a:gd name="connsiteX3" fmla="*/ 0 w 1676900"/>
                <a:gd name="connsiteY3" fmla="*/ 908486 h 948353"/>
                <a:gd name="connsiteX4" fmla="*/ 17755 w 1676900"/>
                <a:gd name="connsiteY4" fmla="*/ 843378 h 948353"/>
                <a:gd name="connsiteX0" fmla="*/ 8878 w 1676900"/>
                <a:gd name="connsiteY0" fmla="*/ 923277 h 1018421"/>
                <a:gd name="connsiteX1" fmla="*/ 1659145 w 1676900"/>
                <a:gd name="connsiteY1" fmla="*/ 0 h 1018421"/>
                <a:gd name="connsiteX2" fmla="*/ 1676900 w 1676900"/>
                <a:gd name="connsiteY2" fmla="*/ 855218 h 1018421"/>
                <a:gd name="connsiteX3" fmla="*/ 0 w 1676900"/>
                <a:gd name="connsiteY3" fmla="*/ 908486 h 1018421"/>
                <a:gd name="connsiteX4" fmla="*/ 8878 w 1676900"/>
                <a:gd name="connsiteY4" fmla="*/ 923277 h 1018421"/>
                <a:gd name="connsiteX0" fmla="*/ 0 w 1685778"/>
                <a:gd name="connsiteY0" fmla="*/ 905521 h 1002679"/>
                <a:gd name="connsiteX1" fmla="*/ 1668023 w 1685778"/>
                <a:gd name="connsiteY1" fmla="*/ 0 h 1002679"/>
                <a:gd name="connsiteX2" fmla="*/ 1685778 w 1685778"/>
                <a:gd name="connsiteY2" fmla="*/ 855218 h 1002679"/>
                <a:gd name="connsiteX3" fmla="*/ 8878 w 1685778"/>
                <a:gd name="connsiteY3" fmla="*/ 908486 h 1002679"/>
                <a:gd name="connsiteX4" fmla="*/ 0 w 1685778"/>
                <a:gd name="connsiteY4" fmla="*/ 905521 h 1002679"/>
                <a:gd name="connsiteX0" fmla="*/ 0 w 1685778"/>
                <a:gd name="connsiteY0" fmla="*/ 905521 h 1002679"/>
                <a:gd name="connsiteX1" fmla="*/ 1678467 w 1685778"/>
                <a:gd name="connsiteY1" fmla="*/ 0 h 1002679"/>
                <a:gd name="connsiteX2" fmla="*/ 1685778 w 1685778"/>
                <a:gd name="connsiteY2" fmla="*/ 855218 h 1002679"/>
                <a:gd name="connsiteX3" fmla="*/ 8878 w 1685778"/>
                <a:gd name="connsiteY3" fmla="*/ 908486 h 1002679"/>
                <a:gd name="connsiteX4" fmla="*/ 0 w 1685778"/>
                <a:gd name="connsiteY4" fmla="*/ 905521 h 100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778" h="1002679">
                  <a:moveTo>
                    <a:pt x="0" y="905521"/>
                  </a:moveTo>
                  <a:lnTo>
                    <a:pt x="1678467" y="0"/>
                  </a:lnTo>
                  <a:lnTo>
                    <a:pt x="1685778" y="855218"/>
                  </a:lnTo>
                  <a:lnTo>
                    <a:pt x="8878" y="908486"/>
                  </a:lnTo>
                  <a:cubicBezTo>
                    <a:pt x="8878" y="573106"/>
                    <a:pt x="0" y="1240901"/>
                    <a:pt x="0" y="905521"/>
                  </a:cubicBezTo>
                  <a:close/>
                </a:path>
              </a:pathLst>
            </a:custGeom>
            <a:gradFill flip="none" rotWithShape="1">
              <a:gsLst>
                <a:gs pos="50000">
                  <a:schemeClr val="accent1">
                    <a:alpha val="85000"/>
                  </a:schemeClr>
                </a:gs>
                <a:gs pos="8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sp>
        <p:nvSpPr>
          <p:cNvPr id="23" name="TextBox 22">
            <a:extLst>
              <a:ext uri="{FF2B5EF4-FFF2-40B4-BE49-F238E27FC236}">
                <a16:creationId xmlns:a16="http://schemas.microsoft.com/office/drawing/2014/main" id="{D97DB242-FE53-4F52-9E2A-B1C3D9C457B9}"/>
              </a:ext>
            </a:extLst>
          </p:cNvPr>
          <p:cNvSpPr txBox="1"/>
          <p:nvPr/>
        </p:nvSpPr>
        <p:spPr>
          <a:xfrm>
            <a:off x="7826187" y="2334431"/>
            <a:ext cx="4311306" cy="369332"/>
          </a:xfrm>
          <a:prstGeom prst="rect">
            <a:avLst/>
          </a:prstGeom>
          <a:noFill/>
        </p:spPr>
        <p:txBody>
          <a:bodyPr wrap="square" rtlCol="0">
            <a:spAutoFit/>
          </a:bodyPr>
          <a:lstStyle/>
          <a:p>
            <a:r>
              <a:rPr lang="en-US" altLang="ko-KR" dirty="0">
                <a:solidFill>
                  <a:schemeClr val="bg1"/>
                </a:solidFill>
                <a:latin typeface="Times New Roman" panose="02020603050405020304" pitchFamily="18" charset="0"/>
                <a:cs typeface="Times New Roman" panose="02020603050405020304" pitchFamily="18" charset="0"/>
              </a:rPr>
              <a:t>Determine the correct data type of variables</a:t>
            </a:r>
            <a:endParaRPr lang="ko-KR" altLang="en-US" b="1" dirty="0">
              <a:solidFill>
                <a:schemeClr val="bg1"/>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BE3AE5BB-F193-4551-A7DF-32A88BF932D8}"/>
              </a:ext>
            </a:extLst>
          </p:cNvPr>
          <p:cNvSpPr txBox="1"/>
          <p:nvPr/>
        </p:nvSpPr>
        <p:spPr>
          <a:xfrm>
            <a:off x="8447283" y="3223191"/>
            <a:ext cx="3434933" cy="369332"/>
          </a:xfrm>
          <a:prstGeom prst="rect">
            <a:avLst/>
          </a:prstGeom>
          <a:noFill/>
        </p:spPr>
        <p:txBody>
          <a:bodyPr wrap="square" rtlCol="0">
            <a:spAutoFit/>
          </a:bodyPr>
          <a:lstStyle/>
          <a:p>
            <a:pPr algn="ctr"/>
            <a:r>
              <a:rPr lang="en-US" altLang="ko-KR" dirty="0">
                <a:solidFill>
                  <a:schemeClr val="bg1"/>
                </a:solidFill>
                <a:latin typeface="Times New Roman" panose="02020603050405020304" pitchFamily="18" charset="0"/>
                <a:cs typeface="Times New Roman" panose="02020603050405020304" pitchFamily="18" charset="0"/>
              </a:rPr>
              <a:t>Insert the elements as required</a:t>
            </a:r>
          </a:p>
        </p:txBody>
      </p:sp>
      <p:sp>
        <p:nvSpPr>
          <p:cNvPr id="29" name="TextBox 28">
            <a:extLst>
              <a:ext uri="{FF2B5EF4-FFF2-40B4-BE49-F238E27FC236}">
                <a16:creationId xmlns:a16="http://schemas.microsoft.com/office/drawing/2014/main" id="{03855702-112A-4C39-AE8D-6879484399A2}"/>
              </a:ext>
            </a:extLst>
          </p:cNvPr>
          <p:cNvSpPr txBox="1"/>
          <p:nvPr/>
        </p:nvSpPr>
        <p:spPr>
          <a:xfrm>
            <a:off x="8104966" y="4150782"/>
            <a:ext cx="3948842" cy="369332"/>
          </a:xfrm>
          <a:prstGeom prst="rect">
            <a:avLst/>
          </a:prstGeom>
          <a:noFill/>
        </p:spPr>
        <p:txBody>
          <a:bodyPr wrap="square" rtlCol="0">
            <a:spAutoFit/>
          </a:bodyPr>
          <a:lstStyle/>
          <a:p>
            <a:r>
              <a:rPr lang="en-US" altLang="ko-KR" dirty="0">
                <a:solidFill>
                  <a:schemeClr val="bg1"/>
                </a:solidFill>
                <a:latin typeface="Times New Roman" panose="02020603050405020304" pitchFamily="18" charset="0"/>
                <a:cs typeface="Times New Roman" panose="02020603050405020304" pitchFamily="18" charset="0"/>
              </a:rPr>
              <a:t>In the normalization stage - Confusion -</a:t>
            </a:r>
            <a:endParaRPr lang="ko-KR" altLang="en-US" b="1" dirty="0">
              <a:solidFill>
                <a:schemeClr val="bg1"/>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8DD1E2BD-AE30-464D-9335-72799F7B1DF6}"/>
              </a:ext>
            </a:extLst>
          </p:cNvPr>
          <p:cNvSpPr txBox="1"/>
          <p:nvPr/>
        </p:nvSpPr>
        <p:spPr>
          <a:xfrm>
            <a:off x="7939418" y="4838657"/>
            <a:ext cx="4114390" cy="923330"/>
          </a:xfrm>
          <a:prstGeom prst="rect">
            <a:avLst/>
          </a:prstGeom>
          <a:noFill/>
        </p:spPr>
        <p:txBody>
          <a:bodyPr wrap="square" rtlCol="0">
            <a:spAutoFit/>
          </a:bodyPr>
          <a:lstStyle/>
          <a:p>
            <a:pPr algn="ctr"/>
            <a:r>
              <a:rPr lang="en-US" altLang="ko-KR" dirty="0">
                <a:solidFill>
                  <a:schemeClr val="bg1"/>
                </a:solidFill>
                <a:latin typeface="Times New Roman" panose="02020603050405020304" pitchFamily="18" charset="0"/>
                <a:cs typeface="Times New Roman" panose="02020603050405020304" pitchFamily="18" charset="0"/>
              </a:rPr>
              <a:t>Difficulty choosing the correct table to delete from, because there are so many </a:t>
            </a:r>
            <a:r>
              <a:rPr lang="en-US" altLang="ko-KR" dirty="0" err="1">
                <a:solidFill>
                  <a:schemeClr val="bg1"/>
                </a:solidFill>
                <a:latin typeface="Times New Roman" panose="02020603050405020304" pitchFamily="18" charset="0"/>
                <a:cs typeface="Times New Roman" panose="02020603050405020304" pitchFamily="18" charset="0"/>
              </a:rPr>
              <a:t>forgin</a:t>
            </a:r>
            <a:r>
              <a:rPr lang="en-US" altLang="ko-KR" dirty="0">
                <a:solidFill>
                  <a:schemeClr val="bg1"/>
                </a:solidFill>
                <a:latin typeface="Times New Roman" panose="02020603050405020304" pitchFamily="18" charset="0"/>
                <a:cs typeface="Times New Roman" panose="02020603050405020304" pitchFamily="18" charset="0"/>
              </a:rPr>
              <a:t> keys in our idea</a:t>
            </a:r>
            <a:endParaRPr lang="ko-KR" altLang="en-US" b="1" dirty="0">
              <a:solidFill>
                <a:schemeClr val="bg1"/>
              </a:solidFill>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8F3AAD9F-22B9-463D-B823-C0583D497528}"/>
              </a:ext>
            </a:extLst>
          </p:cNvPr>
          <p:cNvSpPr txBox="1"/>
          <p:nvPr/>
        </p:nvSpPr>
        <p:spPr>
          <a:xfrm>
            <a:off x="545904" y="2334431"/>
            <a:ext cx="3376704" cy="369332"/>
          </a:xfrm>
          <a:prstGeom prst="rect">
            <a:avLst/>
          </a:prstGeom>
          <a:noFill/>
        </p:spPr>
        <p:txBody>
          <a:bodyPr wrap="square" rtlCol="0">
            <a:spAutoFit/>
          </a:bodyPr>
          <a:lstStyle/>
          <a:p>
            <a:pPr algn="ctr"/>
            <a:r>
              <a:rPr lang="en-US" altLang="ko-KR" dirty="0">
                <a:solidFill>
                  <a:schemeClr val="bg1"/>
                </a:solidFill>
                <a:latin typeface="Times New Roman" panose="02020603050405020304" pitchFamily="18" charset="0"/>
                <a:cs typeface="Times New Roman" panose="02020603050405020304" pitchFamily="18" charset="0"/>
              </a:rPr>
              <a:t>Correct description of the idea</a:t>
            </a:r>
            <a:endParaRPr lang="ko-KR" altLang="en-US" b="1" dirty="0">
              <a:solidFill>
                <a:schemeClr val="bg1"/>
              </a:solidFill>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585A49D3-5482-409D-A4E1-61B87AFFC889}"/>
              </a:ext>
            </a:extLst>
          </p:cNvPr>
          <p:cNvSpPr txBox="1"/>
          <p:nvPr/>
        </p:nvSpPr>
        <p:spPr>
          <a:xfrm>
            <a:off x="-410117" y="3264017"/>
            <a:ext cx="3376704" cy="369332"/>
          </a:xfrm>
          <a:prstGeom prst="rect">
            <a:avLst/>
          </a:prstGeom>
          <a:noFill/>
        </p:spPr>
        <p:txBody>
          <a:bodyPr wrap="square" rtlCol="0">
            <a:spAutoFit/>
          </a:bodyPr>
          <a:lstStyle/>
          <a:p>
            <a:pPr algn="r"/>
            <a:r>
              <a:rPr lang="en-US" altLang="ko-KR" dirty="0">
                <a:solidFill>
                  <a:schemeClr val="bg1"/>
                </a:solidFill>
                <a:latin typeface="Times New Roman" panose="02020603050405020304" pitchFamily="18" charset="0"/>
                <a:cs typeface="Times New Roman" panose="02020603050405020304" pitchFamily="18" charset="0"/>
              </a:rPr>
              <a:t>Create a tables</a:t>
            </a:r>
            <a:endParaRPr lang="ko-KR" altLang="en-US" b="1" dirty="0">
              <a:solidFill>
                <a:schemeClr val="bg1"/>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239135F9-E55A-45E7-8F42-53B441A40E8E}"/>
              </a:ext>
            </a:extLst>
          </p:cNvPr>
          <p:cNvSpPr txBox="1"/>
          <p:nvPr/>
        </p:nvSpPr>
        <p:spPr>
          <a:xfrm>
            <a:off x="20135" y="4135006"/>
            <a:ext cx="4201644" cy="646331"/>
          </a:xfrm>
          <a:prstGeom prst="rect">
            <a:avLst/>
          </a:prstGeom>
          <a:noFill/>
        </p:spPr>
        <p:txBody>
          <a:bodyPr wrap="square" rtlCol="0">
            <a:spAutoFit/>
          </a:bodyPr>
          <a:lstStyle/>
          <a:p>
            <a:pPr algn="ctr"/>
            <a:r>
              <a:rPr lang="en-US" altLang="ko-KR" dirty="0">
                <a:solidFill>
                  <a:schemeClr val="bg1"/>
                </a:solidFill>
                <a:latin typeface="Times New Roman" panose="02020603050405020304" pitchFamily="18" charset="0"/>
                <a:cs typeface="Times New Roman" panose="02020603050405020304" pitchFamily="18" charset="0"/>
              </a:rPr>
              <a:t>How to represent relationships in a UML diagram</a:t>
            </a:r>
            <a:endParaRPr lang="ko-KR" altLang="en-US" b="1" dirty="0">
              <a:solidFill>
                <a:schemeClr val="bg1"/>
              </a:solidFill>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B64939B4-27AC-4D62-9882-8C3342956B8B}"/>
              </a:ext>
            </a:extLst>
          </p:cNvPr>
          <p:cNvSpPr txBox="1"/>
          <p:nvPr/>
        </p:nvSpPr>
        <p:spPr>
          <a:xfrm>
            <a:off x="228448" y="5150032"/>
            <a:ext cx="3376704" cy="369332"/>
          </a:xfrm>
          <a:prstGeom prst="rect">
            <a:avLst/>
          </a:prstGeom>
          <a:noFill/>
        </p:spPr>
        <p:txBody>
          <a:bodyPr wrap="square" rtlCol="0">
            <a:spAutoFit/>
          </a:bodyPr>
          <a:lstStyle/>
          <a:p>
            <a:pPr algn="r"/>
            <a:r>
              <a:rPr lang="en-US" altLang="ko-KR" dirty="0">
                <a:solidFill>
                  <a:schemeClr val="bg1"/>
                </a:solidFill>
                <a:latin typeface="Times New Roman" panose="02020603050405020304" pitchFamily="18" charset="0"/>
                <a:cs typeface="Times New Roman" panose="02020603050405020304" pitchFamily="18" charset="0"/>
              </a:rPr>
              <a:t>Create a tables correct format</a:t>
            </a:r>
            <a:endParaRPr lang="ko-KR" altLang="en-US" b="1" dirty="0">
              <a:solidFill>
                <a:schemeClr val="bg1"/>
              </a:solidFill>
              <a:latin typeface="Times New Roman" panose="02020603050405020304" pitchFamily="18" charset="0"/>
              <a:cs typeface="Times New Roman" panose="02020603050405020304" pitchFamily="18" charset="0"/>
            </a:endParaRPr>
          </a:p>
        </p:txBody>
      </p:sp>
      <p:grpSp>
        <p:nvGrpSpPr>
          <p:cNvPr id="45" name="Group 44">
            <a:extLst>
              <a:ext uri="{FF2B5EF4-FFF2-40B4-BE49-F238E27FC236}">
                <a16:creationId xmlns:a16="http://schemas.microsoft.com/office/drawing/2014/main" id="{82C4AFE6-1B37-4ABB-A619-FA1D7FCB02BA}"/>
              </a:ext>
            </a:extLst>
          </p:cNvPr>
          <p:cNvGrpSpPr/>
          <p:nvPr/>
        </p:nvGrpSpPr>
        <p:grpSpPr>
          <a:xfrm>
            <a:off x="5054806" y="2745521"/>
            <a:ext cx="2237674" cy="2237674"/>
            <a:chOff x="3467528" y="2657377"/>
            <a:chExt cx="2237674" cy="2237674"/>
          </a:xfrm>
        </p:grpSpPr>
        <p:grpSp>
          <p:nvGrpSpPr>
            <p:cNvPr id="46" name="Group 45">
              <a:extLst>
                <a:ext uri="{FF2B5EF4-FFF2-40B4-BE49-F238E27FC236}">
                  <a16:creationId xmlns:a16="http://schemas.microsoft.com/office/drawing/2014/main" id="{19C7981B-09DB-4ADF-8BA7-6107841FD5B9}"/>
                </a:ext>
              </a:extLst>
            </p:cNvPr>
            <p:cNvGrpSpPr/>
            <p:nvPr/>
          </p:nvGrpSpPr>
          <p:grpSpPr>
            <a:xfrm>
              <a:off x="3467528" y="2657377"/>
              <a:ext cx="2237674" cy="2237674"/>
              <a:chOff x="3436380" y="2612003"/>
              <a:chExt cx="2237674" cy="2237674"/>
            </a:xfrm>
          </p:grpSpPr>
          <p:sp>
            <p:nvSpPr>
              <p:cNvPr id="48" name="Oval 47">
                <a:extLst>
                  <a:ext uri="{FF2B5EF4-FFF2-40B4-BE49-F238E27FC236}">
                    <a16:creationId xmlns:a16="http://schemas.microsoft.com/office/drawing/2014/main" id="{D5CA3035-3CCC-48E0-B534-6BAA75D8F9B7}"/>
                  </a:ext>
                </a:extLst>
              </p:cNvPr>
              <p:cNvSpPr/>
              <p:nvPr/>
            </p:nvSpPr>
            <p:spPr>
              <a:xfrm>
                <a:off x="3436380" y="2612003"/>
                <a:ext cx="2237674" cy="2237674"/>
              </a:xfrm>
              <a:prstGeom prst="ellipse">
                <a:avLst/>
              </a:prstGeom>
              <a:solidFill>
                <a:schemeClr val="bg1">
                  <a:alpha val="57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9" name="Oval 48">
                <a:extLst>
                  <a:ext uri="{FF2B5EF4-FFF2-40B4-BE49-F238E27FC236}">
                    <a16:creationId xmlns:a16="http://schemas.microsoft.com/office/drawing/2014/main" id="{89018DE1-EE7F-45C3-BCB0-E7296833D616}"/>
                  </a:ext>
                </a:extLst>
              </p:cNvPr>
              <p:cNvSpPr/>
              <p:nvPr/>
            </p:nvSpPr>
            <p:spPr>
              <a:xfrm>
                <a:off x="3914050" y="3089673"/>
                <a:ext cx="1282335" cy="12823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47" name="Oval 46">
              <a:extLst>
                <a:ext uri="{FF2B5EF4-FFF2-40B4-BE49-F238E27FC236}">
                  <a16:creationId xmlns:a16="http://schemas.microsoft.com/office/drawing/2014/main" id="{10E37FD5-6548-4292-B27C-22F9A1A96C6E}"/>
                </a:ext>
              </a:extLst>
            </p:cNvPr>
            <p:cNvSpPr/>
            <p:nvPr/>
          </p:nvSpPr>
          <p:spPr>
            <a:xfrm>
              <a:off x="3695636" y="2885485"/>
              <a:ext cx="1781460" cy="1781460"/>
            </a:xfrm>
            <a:prstGeom prst="ellipse">
              <a:avLst/>
            </a:prstGeom>
            <a:noFill/>
            <a:ln w="1905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50" name="TextBox 49">
            <a:extLst>
              <a:ext uri="{FF2B5EF4-FFF2-40B4-BE49-F238E27FC236}">
                <a16:creationId xmlns:a16="http://schemas.microsoft.com/office/drawing/2014/main" id="{37FDB11D-8CF6-48A6-B4D9-052E1C076DDB}"/>
              </a:ext>
            </a:extLst>
          </p:cNvPr>
          <p:cNvSpPr txBox="1"/>
          <p:nvPr/>
        </p:nvSpPr>
        <p:spPr>
          <a:xfrm>
            <a:off x="5562232" y="3642010"/>
            <a:ext cx="1281819" cy="369332"/>
          </a:xfrm>
          <a:prstGeom prst="rect">
            <a:avLst/>
          </a:prstGeom>
          <a:noFill/>
        </p:spPr>
        <p:txBody>
          <a:bodyPr wrap="square" rtlCol="0">
            <a:spAutoFit/>
          </a:bodyPr>
          <a:lstStyle/>
          <a:p>
            <a:pPr algn="ctr"/>
            <a:r>
              <a:rPr lang="en-US" altLang="ko-KR" dirty="0">
                <a:solidFill>
                  <a:schemeClr val="accent6"/>
                </a:solidFill>
                <a:latin typeface="Times New Roman" panose="02020603050405020304" pitchFamily="18" charset="0"/>
                <a:cs typeface="Times New Roman" panose="02020603050405020304" pitchFamily="18" charset="0"/>
              </a:rPr>
              <a:t>challenges</a:t>
            </a:r>
            <a:endParaRPr lang="ko-KR" altLang="en-US" b="1" dirty="0">
              <a:solidFill>
                <a:schemeClr val="accent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978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circle(out)">
                                      <p:cBhvr>
                                        <p:cTn id="7" dur="750"/>
                                        <p:tgtEl>
                                          <p:spTgt spid="45"/>
                                        </p:tgtEl>
                                      </p:cBhvr>
                                    </p:animEffect>
                                  </p:childTnLst>
                                </p:cTn>
                              </p:par>
                              <p:par>
                                <p:cTn id="8" presetID="6" presetClass="entr" presetSubtype="32"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circle(out)">
                                      <p:cBhvr>
                                        <p:cTn id="10" dur="7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29E2714A-BE29-4E83-A155-D5802C472B0A}"/>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altLang="ko-KR" sz="6000" kern="1200" dirty="0">
                <a:solidFill>
                  <a:srgbClr val="FFFFFF"/>
                </a:solidFill>
                <a:latin typeface="Times New Roman" panose="02020603050405020304" pitchFamily="18" charset="0"/>
                <a:ea typeface="+mj-ea"/>
                <a:cs typeface="Times New Roman" panose="02020603050405020304" pitchFamily="18" charset="0"/>
              </a:rPr>
              <a:t>THANK YOU</a:t>
            </a:r>
          </a:p>
        </p:txBody>
      </p:sp>
    </p:spTree>
    <p:extLst>
      <p:ext uri="{BB962C8B-B14F-4D97-AF65-F5344CB8AC3E}">
        <p14:creationId xmlns:p14="http://schemas.microsoft.com/office/powerpoint/2010/main" val="1241158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733803" y="221018"/>
            <a:ext cx="4535176" cy="487712"/>
          </a:xfrm>
        </p:spPr>
        <p:txBody>
          <a:bodyPr/>
          <a:lstStyle/>
          <a:p>
            <a:r>
              <a:rPr lang="en-US" dirty="0">
                <a:solidFill>
                  <a:schemeClr val="accent1"/>
                </a:solidFill>
                <a:latin typeface="Times New Roman" panose="02020603050405020304" pitchFamily="18" charset="0"/>
                <a:cs typeface="Times New Roman" panose="02020603050405020304" pitchFamily="18" charset="0"/>
              </a:rPr>
              <a:t>Project Phase</a:t>
            </a:r>
          </a:p>
        </p:txBody>
      </p:sp>
      <p:sp>
        <p:nvSpPr>
          <p:cNvPr id="3" name="Regular Pentagon 1">
            <a:extLst>
              <a:ext uri="{FF2B5EF4-FFF2-40B4-BE49-F238E27FC236}">
                <a16:creationId xmlns:a16="http://schemas.microsoft.com/office/drawing/2014/main" id="{09AEF547-BF29-46E4-9A77-46E228C83F3C}"/>
              </a:ext>
            </a:extLst>
          </p:cNvPr>
          <p:cNvSpPr/>
          <p:nvPr/>
        </p:nvSpPr>
        <p:spPr>
          <a:xfrm>
            <a:off x="1174708" y="1565274"/>
            <a:ext cx="1025946" cy="977092"/>
          </a:xfrm>
          <a:prstGeom prst="pentagon">
            <a:avLst/>
          </a:prstGeom>
          <a:solidFill>
            <a:schemeClr val="accent4"/>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sz="2700"/>
          </a:p>
        </p:txBody>
      </p:sp>
      <p:sp>
        <p:nvSpPr>
          <p:cNvPr id="4" name="Trapezoid 18">
            <a:extLst>
              <a:ext uri="{FF2B5EF4-FFF2-40B4-BE49-F238E27FC236}">
                <a16:creationId xmlns:a16="http://schemas.microsoft.com/office/drawing/2014/main" id="{145A8906-0398-4545-AF34-CFCA46231D23}"/>
              </a:ext>
            </a:extLst>
          </p:cNvPr>
          <p:cNvSpPr/>
          <p:nvPr/>
        </p:nvSpPr>
        <p:spPr>
          <a:xfrm>
            <a:off x="999743" y="2621561"/>
            <a:ext cx="1369063" cy="3213327"/>
          </a:xfrm>
          <a:custGeom>
            <a:avLst/>
            <a:gdLst/>
            <a:ahLst/>
            <a:cxnLst/>
            <a:rect l="l" t="t" r="r" b="b"/>
            <a:pathLst>
              <a:path w="1440162" h="3669889">
                <a:moveTo>
                  <a:pt x="372379" y="0"/>
                </a:moveTo>
                <a:lnTo>
                  <a:pt x="1067783" y="0"/>
                </a:lnTo>
                <a:lnTo>
                  <a:pt x="1438797" y="609889"/>
                </a:lnTo>
                <a:lnTo>
                  <a:pt x="1440162" y="609889"/>
                </a:lnTo>
                <a:lnTo>
                  <a:pt x="1440162" y="3176058"/>
                </a:lnTo>
                <a:lnTo>
                  <a:pt x="720081" y="3669889"/>
                </a:lnTo>
                <a:lnTo>
                  <a:pt x="0" y="3176058"/>
                </a:lnTo>
                <a:lnTo>
                  <a:pt x="0" y="609889"/>
                </a:lnTo>
                <a:lnTo>
                  <a:pt x="1366" y="609889"/>
                </a:lnTo>
                <a:close/>
              </a:path>
            </a:pathLst>
          </a:custGeom>
          <a:solidFill>
            <a:schemeClr val="accent4"/>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sz="2700"/>
          </a:p>
        </p:txBody>
      </p:sp>
      <p:sp>
        <p:nvSpPr>
          <p:cNvPr id="5" name="Regular Pentagon 3">
            <a:extLst>
              <a:ext uri="{FF2B5EF4-FFF2-40B4-BE49-F238E27FC236}">
                <a16:creationId xmlns:a16="http://schemas.microsoft.com/office/drawing/2014/main" id="{6A869938-2C7E-4A0F-ACC1-2AAC1E8B43B1}"/>
              </a:ext>
            </a:extLst>
          </p:cNvPr>
          <p:cNvSpPr/>
          <p:nvPr/>
        </p:nvSpPr>
        <p:spPr>
          <a:xfrm>
            <a:off x="1284989" y="1670305"/>
            <a:ext cx="805387" cy="767035"/>
          </a:xfrm>
          <a:prstGeom prst="pentagon">
            <a:avLst/>
          </a:prstGeom>
          <a:solidFill>
            <a:schemeClr val="bg1"/>
          </a:solidFill>
          <a:ln w="63500">
            <a:noFill/>
          </a:ln>
          <a:effectLst>
            <a:outerShdw blurRad="50800" dist="38100" dir="54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9B97207-13D2-4925-B150-E7C3C36B2873}"/>
              </a:ext>
            </a:extLst>
          </p:cNvPr>
          <p:cNvSpPr txBox="1"/>
          <p:nvPr/>
        </p:nvSpPr>
        <p:spPr>
          <a:xfrm>
            <a:off x="1409840" y="1900804"/>
            <a:ext cx="555684" cy="400110"/>
          </a:xfrm>
          <a:prstGeom prst="rect">
            <a:avLst/>
          </a:prstGeom>
          <a:noFill/>
        </p:spPr>
        <p:txBody>
          <a:bodyPr wrap="square" rtlCol="0">
            <a:spAutoFit/>
          </a:bodyPr>
          <a:lstStyle/>
          <a:p>
            <a:pPr algn="ctr"/>
            <a:r>
              <a:rPr lang="en-US" altLang="ko-KR" sz="2000" b="1" dirty="0">
                <a:solidFill>
                  <a:schemeClr val="accent4"/>
                </a:solidFill>
                <a:latin typeface="Times New Roman" panose="02020603050405020304" pitchFamily="18" charset="0"/>
                <a:cs typeface="Times New Roman" panose="02020603050405020304" pitchFamily="18" charset="0"/>
              </a:rPr>
              <a:t>1</a:t>
            </a:r>
            <a:endParaRPr lang="ko-KR" altLang="en-US" sz="2000" b="1" dirty="0">
              <a:solidFill>
                <a:schemeClr val="accent4"/>
              </a:solidFill>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D99FEEE4-6A33-4F34-8AAE-4BA67C9CE37E}"/>
              </a:ext>
            </a:extLst>
          </p:cNvPr>
          <p:cNvGrpSpPr/>
          <p:nvPr/>
        </p:nvGrpSpPr>
        <p:grpSpPr>
          <a:xfrm>
            <a:off x="1037456" y="3393564"/>
            <a:ext cx="1293634" cy="1196362"/>
            <a:chOff x="3017857" y="4261142"/>
            <a:chExt cx="1762243" cy="1119605"/>
          </a:xfrm>
        </p:grpSpPr>
        <p:sp>
          <p:nvSpPr>
            <p:cNvPr id="8" name="TextBox 7">
              <a:extLst>
                <a:ext uri="{FF2B5EF4-FFF2-40B4-BE49-F238E27FC236}">
                  <a16:creationId xmlns:a16="http://schemas.microsoft.com/office/drawing/2014/main" id="{B9067458-0CBF-4434-94D2-7B06D265341B}"/>
                </a:ext>
              </a:extLst>
            </p:cNvPr>
            <p:cNvSpPr txBox="1"/>
            <p:nvPr/>
          </p:nvSpPr>
          <p:spPr>
            <a:xfrm>
              <a:off x="3030520" y="4833491"/>
              <a:ext cx="1736915" cy="547256"/>
            </a:xfrm>
            <a:prstGeom prst="rect">
              <a:avLst/>
            </a:prstGeom>
            <a:noFill/>
          </p:spPr>
          <p:txBody>
            <a:bodyPr wrap="square" rtlCol="0">
              <a:spAutoFit/>
            </a:bodyPr>
            <a:lstStyle/>
            <a:p>
              <a:pPr algn="ctr"/>
              <a:r>
                <a:rPr lang="en-US" sz="1600" dirty="0">
                  <a:solidFill>
                    <a:schemeClr val="bg1"/>
                  </a:solidFill>
                </a:rPr>
                <a:t>Conceptual Design</a:t>
              </a:r>
              <a:endParaRPr lang="en-US" altLang="ko-KR" sz="1600" dirty="0">
                <a:solidFill>
                  <a:schemeClr val="bg1"/>
                </a:solidFill>
                <a:cs typeface="Arial" pitchFamily="34" charset="0"/>
              </a:endParaRPr>
            </a:p>
          </p:txBody>
        </p:sp>
        <p:sp>
          <p:nvSpPr>
            <p:cNvPr id="9" name="TextBox 8">
              <a:extLst>
                <a:ext uri="{FF2B5EF4-FFF2-40B4-BE49-F238E27FC236}">
                  <a16:creationId xmlns:a16="http://schemas.microsoft.com/office/drawing/2014/main" id="{DCF0CD60-7E20-4FB2-847B-B698E7404FEC}"/>
                </a:ext>
              </a:extLst>
            </p:cNvPr>
            <p:cNvSpPr txBox="1"/>
            <p:nvPr/>
          </p:nvSpPr>
          <p:spPr>
            <a:xfrm>
              <a:off x="3017857" y="4261142"/>
              <a:ext cx="1762243" cy="316833"/>
            </a:xfrm>
            <a:prstGeom prst="rect">
              <a:avLst/>
            </a:prstGeom>
            <a:noFill/>
          </p:spPr>
          <p:txBody>
            <a:bodyPr wrap="square" rtlCol="0">
              <a:spAutoFit/>
            </a:bodyPr>
            <a:lstStyle/>
            <a:p>
              <a:pPr algn="ctr"/>
              <a:r>
                <a:rPr lang="en-US" altLang="ko-KR" sz="1600" b="1" dirty="0">
                  <a:solidFill>
                    <a:schemeClr val="bg1"/>
                  </a:solidFill>
                  <a:cs typeface="Arial" pitchFamily="34" charset="0"/>
                </a:rPr>
                <a:t>Phase 1</a:t>
              </a:r>
            </a:p>
          </p:txBody>
        </p:sp>
      </p:grpSp>
      <p:sp>
        <p:nvSpPr>
          <p:cNvPr id="10" name="Regular Pentagon 5">
            <a:extLst>
              <a:ext uri="{FF2B5EF4-FFF2-40B4-BE49-F238E27FC236}">
                <a16:creationId xmlns:a16="http://schemas.microsoft.com/office/drawing/2014/main" id="{AFB6CA3F-4B5D-4705-BB9F-593803C3D5AC}"/>
              </a:ext>
            </a:extLst>
          </p:cNvPr>
          <p:cNvSpPr/>
          <p:nvPr/>
        </p:nvSpPr>
        <p:spPr>
          <a:xfrm>
            <a:off x="4186342" y="1565274"/>
            <a:ext cx="1025946" cy="977092"/>
          </a:xfrm>
          <a:prstGeom prst="pentagon">
            <a:avLst/>
          </a:prstGeom>
          <a:solidFill>
            <a:schemeClr val="accent3"/>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sz="2700">
              <a:latin typeface="Times New Roman" panose="02020603050405020304" pitchFamily="18" charset="0"/>
              <a:cs typeface="Times New Roman" panose="02020603050405020304" pitchFamily="18" charset="0"/>
            </a:endParaRPr>
          </a:p>
        </p:txBody>
      </p:sp>
      <p:sp>
        <p:nvSpPr>
          <p:cNvPr id="11" name="Trapezoid 18">
            <a:extLst>
              <a:ext uri="{FF2B5EF4-FFF2-40B4-BE49-F238E27FC236}">
                <a16:creationId xmlns:a16="http://schemas.microsoft.com/office/drawing/2014/main" id="{9ECAC100-0CA1-4539-9C3D-DDD21247E790}"/>
              </a:ext>
            </a:extLst>
          </p:cNvPr>
          <p:cNvSpPr/>
          <p:nvPr/>
        </p:nvSpPr>
        <p:spPr>
          <a:xfrm>
            <a:off x="4037360" y="2621561"/>
            <a:ext cx="1369063" cy="3213327"/>
          </a:xfrm>
          <a:custGeom>
            <a:avLst/>
            <a:gdLst/>
            <a:ahLst/>
            <a:cxnLst/>
            <a:rect l="l" t="t" r="r" b="b"/>
            <a:pathLst>
              <a:path w="1440162" h="3669889">
                <a:moveTo>
                  <a:pt x="372379" y="0"/>
                </a:moveTo>
                <a:lnTo>
                  <a:pt x="1067783" y="0"/>
                </a:lnTo>
                <a:lnTo>
                  <a:pt x="1438797" y="609889"/>
                </a:lnTo>
                <a:lnTo>
                  <a:pt x="1440162" y="609889"/>
                </a:lnTo>
                <a:lnTo>
                  <a:pt x="1440162" y="3176058"/>
                </a:lnTo>
                <a:lnTo>
                  <a:pt x="720081" y="3669889"/>
                </a:lnTo>
                <a:lnTo>
                  <a:pt x="0" y="3176058"/>
                </a:lnTo>
                <a:lnTo>
                  <a:pt x="0" y="609889"/>
                </a:lnTo>
                <a:lnTo>
                  <a:pt x="1366" y="609889"/>
                </a:lnTo>
                <a:close/>
              </a:path>
            </a:pathLst>
          </a:custGeom>
          <a:solidFill>
            <a:schemeClr val="accent3"/>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sz="2700">
              <a:latin typeface="Times New Roman" panose="02020603050405020304" pitchFamily="18" charset="0"/>
              <a:cs typeface="Times New Roman" panose="02020603050405020304" pitchFamily="18" charset="0"/>
            </a:endParaRPr>
          </a:p>
        </p:txBody>
      </p:sp>
      <p:sp>
        <p:nvSpPr>
          <p:cNvPr id="12" name="Regular Pentagon 7">
            <a:extLst>
              <a:ext uri="{FF2B5EF4-FFF2-40B4-BE49-F238E27FC236}">
                <a16:creationId xmlns:a16="http://schemas.microsoft.com/office/drawing/2014/main" id="{265B4C6A-E402-4A40-B20F-53F9ED8384A3}"/>
              </a:ext>
            </a:extLst>
          </p:cNvPr>
          <p:cNvSpPr/>
          <p:nvPr/>
        </p:nvSpPr>
        <p:spPr>
          <a:xfrm>
            <a:off x="4296621" y="1670305"/>
            <a:ext cx="805387" cy="767035"/>
          </a:xfrm>
          <a:prstGeom prst="pentagon">
            <a:avLst/>
          </a:prstGeom>
          <a:solidFill>
            <a:schemeClr val="bg1"/>
          </a:solidFill>
          <a:ln w="63500">
            <a:noFill/>
          </a:ln>
          <a:effectLst>
            <a:outerShdw blurRad="50800" dist="38100" dir="54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3D99726D-D054-45B2-AF90-4E1F4C41669E}"/>
              </a:ext>
            </a:extLst>
          </p:cNvPr>
          <p:cNvSpPr txBox="1"/>
          <p:nvPr/>
        </p:nvSpPr>
        <p:spPr>
          <a:xfrm>
            <a:off x="4416277" y="1900804"/>
            <a:ext cx="555684" cy="400110"/>
          </a:xfrm>
          <a:prstGeom prst="rect">
            <a:avLst/>
          </a:prstGeom>
          <a:noFill/>
        </p:spPr>
        <p:txBody>
          <a:bodyPr wrap="square" rtlCol="0">
            <a:spAutoFit/>
          </a:bodyPr>
          <a:lstStyle/>
          <a:p>
            <a:pPr algn="ctr"/>
            <a:r>
              <a:rPr lang="en-US" altLang="ko-KR" sz="2000" b="1" dirty="0">
                <a:solidFill>
                  <a:schemeClr val="accent3"/>
                </a:solidFill>
                <a:latin typeface="Times New Roman" panose="02020603050405020304" pitchFamily="18" charset="0"/>
                <a:cs typeface="Times New Roman" panose="02020603050405020304" pitchFamily="18" charset="0"/>
              </a:rPr>
              <a:t>2</a:t>
            </a:r>
            <a:endParaRPr lang="ko-KR" altLang="en-US" sz="2000" b="1" dirty="0">
              <a:solidFill>
                <a:schemeClr val="accent3"/>
              </a:solidFill>
              <a:latin typeface="Times New Roman" panose="02020603050405020304" pitchFamily="18" charset="0"/>
              <a:cs typeface="Times New Roman" panose="02020603050405020304" pitchFamily="18" charset="0"/>
            </a:endParaRPr>
          </a:p>
        </p:txBody>
      </p:sp>
      <p:grpSp>
        <p:nvGrpSpPr>
          <p:cNvPr id="14" name="Group 13">
            <a:extLst>
              <a:ext uri="{FF2B5EF4-FFF2-40B4-BE49-F238E27FC236}">
                <a16:creationId xmlns:a16="http://schemas.microsoft.com/office/drawing/2014/main" id="{7239FEDE-442C-41A0-AEF5-C236EB9F2B30}"/>
              </a:ext>
            </a:extLst>
          </p:cNvPr>
          <p:cNvGrpSpPr/>
          <p:nvPr/>
        </p:nvGrpSpPr>
        <p:grpSpPr>
          <a:xfrm>
            <a:off x="4037360" y="3463117"/>
            <a:ext cx="1347010" cy="1136686"/>
            <a:chOff x="2945148" y="4307149"/>
            <a:chExt cx="1834955" cy="521402"/>
          </a:xfrm>
        </p:grpSpPr>
        <p:sp>
          <p:nvSpPr>
            <p:cNvPr id="15" name="TextBox 14">
              <a:extLst>
                <a:ext uri="{FF2B5EF4-FFF2-40B4-BE49-F238E27FC236}">
                  <a16:creationId xmlns:a16="http://schemas.microsoft.com/office/drawing/2014/main" id="{D0AE0CE6-080E-4CA3-B079-9CCD2227A61D}"/>
                </a:ext>
              </a:extLst>
            </p:cNvPr>
            <p:cNvSpPr txBox="1"/>
            <p:nvPr/>
          </p:nvSpPr>
          <p:spPr>
            <a:xfrm>
              <a:off x="2945148" y="4560313"/>
              <a:ext cx="1813622" cy="268238"/>
            </a:xfrm>
            <a:prstGeom prst="rect">
              <a:avLst/>
            </a:prstGeom>
            <a:noFill/>
          </p:spPr>
          <p:txBody>
            <a:bodyPr wrap="square" rtlCol="0">
              <a:spAutoFit/>
            </a:bodyPr>
            <a:lstStyle/>
            <a:p>
              <a:pPr algn="ctr"/>
              <a:r>
                <a:rPr lang="en-US" sz="1600" dirty="0">
                  <a:solidFill>
                    <a:schemeClr val="bg1"/>
                  </a:solidFill>
                  <a:latin typeface="Times New Roman" panose="02020603050405020304" pitchFamily="18" charset="0"/>
                  <a:cs typeface="Times New Roman" panose="02020603050405020304" pitchFamily="18" charset="0"/>
                </a:rPr>
                <a:t>Logical Design </a:t>
              </a:r>
              <a:endParaRPr lang="en-US" altLang="ko-KR" sz="1600"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5BE1D1A7-6FB2-44A1-9FF6-2024801B9D05}"/>
                </a:ext>
              </a:extLst>
            </p:cNvPr>
            <p:cNvSpPr txBox="1"/>
            <p:nvPr/>
          </p:nvSpPr>
          <p:spPr>
            <a:xfrm>
              <a:off x="3017859" y="4307149"/>
              <a:ext cx="1762244" cy="155296"/>
            </a:xfrm>
            <a:prstGeom prst="rect">
              <a:avLst/>
            </a:prstGeom>
            <a:noFill/>
          </p:spPr>
          <p:txBody>
            <a:bodyPr wrap="square" rtlCol="0">
              <a:spAutoFit/>
            </a:bodyPr>
            <a:lstStyle/>
            <a:p>
              <a:pPr algn="ctr"/>
              <a:r>
                <a:rPr lang="en-US" altLang="ko-KR" sz="1600" b="1" dirty="0">
                  <a:solidFill>
                    <a:schemeClr val="bg1"/>
                  </a:solidFill>
                  <a:latin typeface="Times New Roman" panose="02020603050405020304" pitchFamily="18" charset="0"/>
                  <a:cs typeface="Times New Roman" panose="02020603050405020304" pitchFamily="18" charset="0"/>
                </a:rPr>
                <a:t>Phase 2</a:t>
              </a:r>
            </a:p>
          </p:txBody>
        </p:sp>
      </p:grpSp>
      <p:sp>
        <p:nvSpPr>
          <p:cNvPr id="24" name="Regular Pentagon 13">
            <a:extLst>
              <a:ext uri="{FF2B5EF4-FFF2-40B4-BE49-F238E27FC236}">
                <a16:creationId xmlns:a16="http://schemas.microsoft.com/office/drawing/2014/main" id="{CF36471C-5207-4064-8640-1B237CFA512A}"/>
              </a:ext>
            </a:extLst>
          </p:cNvPr>
          <p:cNvSpPr/>
          <p:nvPr/>
        </p:nvSpPr>
        <p:spPr>
          <a:xfrm>
            <a:off x="7243033" y="1565274"/>
            <a:ext cx="1025946" cy="977092"/>
          </a:xfrm>
          <a:prstGeom prst="pentagon">
            <a:avLst/>
          </a:prstGeom>
          <a:solidFill>
            <a:schemeClr val="accent1"/>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sz="2700">
              <a:latin typeface="Times New Roman" panose="02020603050405020304" pitchFamily="18" charset="0"/>
              <a:cs typeface="Times New Roman" panose="02020603050405020304" pitchFamily="18" charset="0"/>
            </a:endParaRPr>
          </a:p>
        </p:txBody>
      </p:sp>
      <p:sp>
        <p:nvSpPr>
          <p:cNvPr id="25" name="Trapezoid 18">
            <a:extLst>
              <a:ext uri="{FF2B5EF4-FFF2-40B4-BE49-F238E27FC236}">
                <a16:creationId xmlns:a16="http://schemas.microsoft.com/office/drawing/2014/main" id="{EEF43BA2-420E-4D28-9B84-AC91FF857D09}"/>
              </a:ext>
            </a:extLst>
          </p:cNvPr>
          <p:cNvSpPr/>
          <p:nvPr/>
        </p:nvSpPr>
        <p:spPr>
          <a:xfrm>
            <a:off x="7058851" y="2621561"/>
            <a:ext cx="1369063" cy="3213327"/>
          </a:xfrm>
          <a:custGeom>
            <a:avLst/>
            <a:gdLst/>
            <a:ahLst/>
            <a:cxnLst/>
            <a:rect l="l" t="t" r="r" b="b"/>
            <a:pathLst>
              <a:path w="1440162" h="3669889">
                <a:moveTo>
                  <a:pt x="372379" y="0"/>
                </a:moveTo>
                <a:lnTo>
                  <a:pt x="1067783" y="0"/>
                </a:lnTo>
                <a:lnTo>
                  <a:pt x="1438797" y="609889"/>
                </a:lnTo>
                <a:lnTo>
                  <a:pt x="1440162" y="609889"/>
                </a:lnTo>
                <a:lnTo>
                  <a:pt x="1440162" y="3176058"/>
                </a:lnTo>
                <a:lnTo>
                  <a:pt x="720081" y="3669889"/>
                </a:lnTo>
                <a:lnTo>
                  <a:pt x="0" y="3176058"/>
                </a:lnTo>
                <a:lnTo>
                  <a:pt x="0" y="609889"/>
                </a:lnTo>
                <a:lnTo>
                  <a:pt x="1366" y="609889"/>
                </a:lnTo>
                <a:close/>
              </a:path>
            </a:pathLst>
          </a:custGeom>
          <a:solidFill>
            <a:schemeClr val="accent1"/>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sz="2700">
              <a:latin typeface="Times New Roman" panose="02020603050405020304" pitchFamily="18" charset="0"/>
              <a:cs typeface="Times New Roman" panose="02020603050405020304" pitchFamily="18" charset="0"/>
            </a:endParaRPr>
          </a:p>
        </p:txBody>
      </p:sp>
      <p:sp>
        <p:nvSpPr>
          <p:cNvPr id="26" name="Regular Pentagon 15">
            <a:extLst>
              <a:ext uri="{FF2B5EF4-FFF2-40B4-BE49-F238E27FC236}">
                <a16:creationId xmlns:a16="http://schemas.microsoft.com/office/drawing/2014/main" id="{35ED083A-ADB8-4DD6-862F-B26C03E12E6E}"/>
              </a:ext>
            </a:extLst>
          </p:cNvPr>
          <p:cNvSpPr/>
          <p:nvPr/>
        </p:nvSpPr>
        <p:spPr>
          <a:xfrm>
            <a:off x="7358516" y="1670305"/>
            <a:ext cx="805387" cy="767035"/>
          </a:xfrm>
          <a:prstGeom prst="pentagon">
            <a:avLst/>
          </a:prstGeom>
          <a:solidFill>
            <a:schemeClr val="bg1"/>
          </a:solidFill>
          <a:ln w="63500">
            <a:noFill/>
          </a:ln>
          <a:effectLst>
            <a:outerShdw blurRad="50800" dist="38100" dir="54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D3CF24D6-7A57-44C9-8167-752341CF6AC0}"/>
              </a:ext>
            </a:extLst>
          </p:cNvPr>
          <p:cNvSpPr txBox="1"/>
          <p:nvPr/>
        </p:nvSpPr>
        <p:spPr>
          <a:xfrm>
            <a:off x="7472968" y="1900804"/>
            <a:ext cx="555684" cy="400110"/>
          </a:xfrm>
          <a:prstGeom prst="rect">
            <a:avLst/>
          </a:prstGeom>
          <a:noFill/>
        </p:spPr>
        <p:txBody>
          <a:bodyPr wrap="square" rtlCol="0">
            <a:spAutoFit/>
          </a:bodyPr>
          <a:lstStyle/>
          <a:p>
            <a:pPr algn="ctr"/>
            <a:r>
              <a:rPr lang="en-US" altLang="ko-KR" sz="2000" b="1" dirty="0">
                <a:solidFill>
                  <a:schemeClr val="accent1"/>
                </a:solidFill>
                <a:latin typeface="Times New Roman" panose="02020603050405020304" pitchFamily="18" charset="0"/>
                <a:cs typeface="Times New Roman" panose="02020603050405020304" pitchFamily="18" charset="0"/>
              </a:rPr>
              <a:t>3</a:t>
            </a:r>
            <a:endParaRPr lang="ko-KR" altLang="en-US" sz="2000" b="1" dirty="0">
              <a:solidFill>
                <a:schemeClr val="accent1"/>
              </a:solidFill>
              <a:latin typeface="Times New Roman" panose="02020603050405020304" pitchFamily="18" charset="0"/>
              <a:cs typeface="Times New Roman" panose="02020603050405020304" pitchFamily="18" charset="0"/>
            </a:endParaRPr>
          </a:p>
        </p:txBody>
      </p:sp>
      <p:sp>
        <p:nvSpPr>
          <p:cNvPr id="31" name="Regular Pentagon 17">
            <a:extLst>
              <a:ext uri="{FF2B5EF4-FFF2-40B4-BE49-F238E27FC236}">
                <a16:creationId xmlns:a16="http://schemas.microsoft.com/office/drawing/2014/main" id="{8734EB9C-D632-4A19-A706-FF7C3B121AD1}"/>
              </a:ext>
            </a:extLst>
          </p:cNvPr>
          <p:cNvSpPr/>
          <p:nvPr/>
        </p:nvSpPr>
        <p:spPr>
          <a:xfrm>
            <a:off x="10020878" y="1565274"/>
            <a:ext cx="1025946" cy="977092"/>
          </a:xfrm>
          <a:prstGeom prst="pentagon">
            <a:avLst/>
          </a:prstGeom>
          <a:solidFill>
            <a:schemeClr val="accent6"/>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sz="2700">
              <a:latin typeface="Times New Roman" panose="02020603050405020304" pitchFamily="18" charset="0"/>
              <a:cs typeface="Times New Roman" panose="02020603050405020304" pitchFamily="18" charset="0"/>
            </a:endParaRPr>
          </a:p>
        </p:txBody>
      </p:sp>
      <p:sp>
        <p:nvSpPr>
          <p:cNvPr id="32" name="Trapezoid 18">
            <a:extLst>
              <a:ext uri="{FF2B5EF4-FFF2-40B4-BE49-F238E27FC236}">
                <a16:creationId xmlns:a16="http://schemas.microsoft.com/office/drawing/2014/main" id="{AC20D69D-5A6B-45B9-9D31-71A12DFCE2D8}"/>
              </a:ext>
            </a:extLst>
          </p:cNvPr>
          <p:cNvSpPr/>
          <p:nvPr/>
        </p:nvSpPr>
        <p:spPr>
          <a:xfrm>
            <a:off x="9845912" y="2621561"/>
            <a:ext cx="1369063" cy="3213327"/>
          </a:xfrm>
          <a:custGeom>
            <a:avLst/>
            <a:gdLst/>
            <a:ahLst/>
            <a:cxnLst/>
            <a:rect l="l" t="t" r="r" b="b"/>
            <a:pathLst>
              <a:path w="1440162" h="3669889">
                <a:moveTo>
                  <a:pt x="372379" y="0"/>
                </a:moveTo>
                <a:lnTo>
                  <a:pt x="1067783" y="0"/>
                </a:lnTo>
                <a:lnTo>
                  <a:pt x="1438797" y="609889"/>
                </a:lnTo>
                <a:lnTo>
                  <a:pt x="1440162" y="609889"/>
                </a:lnTo>
                <a:lnTo>
                  <a:pt x="1440162" y="3176058"/>
                </a:lnTo>
                <a:lnTo>
                  <a:pt x="720081" y="3669889"/>
                </a:lnTo>
                <a:lnTo>
                  <a:pt x="0" y="3176058"/>
                </a:lnTo>
                <a:lnTo>
                  <a:pt x="0" y="609889"/>
                </a:lnTo>
                <a:lnTo>
                  <a:pt x="1366" y="609889"/>
                </a:lnTo>
                <a:close/>
              </a:path>
            </a:pathLst>
          </a:custGeom>
          <a:solidFill>
            <a:schemeClr val="accent6"/>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sz="2700">
              <a:latin typeface="Times New Roman" panose="02020603050405020304" pitchFamily="18" charset="0"/>
              <a:cs typeface="Times New Roman" panose="02020603050405020304" pitchFamily="18" charset="0"/>
            </a:endParaRPr>
          </a:p>
        </p:txBody>
      </p:sp>
      <p:sp>
        <p:nvSpPr>
          <p:cNvPr id="33" name="Regular Pentagon 19">
            <a:extLst>
              <a:ext uri="{FF2B5EF4-FFF2-40B4-BE49-F238E27FC236}">
                <a16:creationId xmlns:a16="http://schemas.microsoft.com/office/drawing/2014/main" id="{389EE73C-C48B-4A3D-8D06-58830587E4E2}"/>
              </a:ext>
            </a:extLst>
          </p:cNvPr>
          <p:cNvSpPr/>
          <p:nvPr/>
        </p:nvSpPr>
        <p:spPr>
          <a:xfrm>
            <a:off x="10131157" y="1670305"/>
            <a:ext cx="805387" cy="767035"/>
          </a:xfrm>
          <a:prstGeom prst="pentagon">
            <a:avLst/>
          </a:prstGeom>
          <a:solidFill>
            <a:schemeClr val="bg1"/>
          </a:solidFill>
          <a:ln w="63500">
            <a:noFill/>
          </a:ln>
          <a:effectLst>
            <a:outerShdw blurRad="50800" dist="38100" dir="54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28C6B22B-709A-4873-B70A-B94EC14E44AB}"/>
              </a:ext>
            </a:extLst>
          </p:cNvPr>
          <p:cNvSpPr txBox="1"/>
          <p:nvPr/>
        </p:nvSpPr>
        <p:spPr>
          <a:xfrm>
            <a:off x="10256008" y="1900804"/>
            <a:ext cx="555684" cy="400110"/>
          </a:xfrm>
          <a:prstGeom prst="rect">
            <a:avLst/>
          </a:prstGeom>
          <a:noFill/>
        </p:spPr>
        <p:txBody>
          <a:bodyPr wrap="square" rtlCol="0">
            <a:spAutoFit/>
          </a:bodyPr>
          <a:lstStyle/>
          <a:p>
            <a:pPr algn="ctr"/>
            <a:r>
              <a:rPr lang="en-US" altLang="ko-KR" sz="2000" b="1" dirty="0">
                <a:solidFill>
                  <a:schemeClr val="accent6"/>
                </a:solidFill>
                <a:latin typeface="Times New Roman" panose="02020603050405020304" pitchFamily="18" charset="0"/>
                <a:cs typeface="Times New Roman" panose="02020603050405020304" pitchFamily="18" charset="0"/>
              </a:rPr>
              <a:t>4</a:t>
            </a:r>
            <a:endParaRPr lang="ko-KR" altLang="en-US" sz="2000" b="1" dirty="0">
              <a:solidFill>
                <a:schemeClr val="accent6"/>
              </a:solidFill>
              <a:latin typeface="Times New Roman" panose="02020603050405020304" pitchFamily="18" charset="0"/>
              <a:cs typeface="Times New Roman" panose="02020603050405020304" pitchFamily="18" charset="0"/>
            </a:endParaRPr>
          </a:p>
        </p:txBody>
      </p:sp>
      <p:grpSp>
        <p:nvGrpSpPr>
          <p:cNvPr id="43" name="Group 27">
            <a:extLst>
              <a:ext uri="{FF2B5EF4-FFF2-40B4-BE49-F238E27FC236}">
                <a16:creationId xmlns:a16="http://schemas.microsoft.com/office/drawing/2014/main" id="{CD255298-A6C0-4708-B849-8E874B4C85FD}"/>
              </a:ext>
            </a:extLst>
          </p:cNvPr>
          <p:cNvGrpSpPr/>
          <p:nvPr/>
        </p:nvGrpSpPr>
        <p:grpSpPr>
          <a:xfrm>
            <a:off x="9783535" y="3389659"/>
            <a:ext cx="1493815" cy="1420534"/>
            <a:chOff x="3017859" y="4307149"/>
            <a:chExt cx="1786308" cy="1329392"/>
          </a:xfrm>
        </p:grpSpPr>
        <p:sp>
          <p:nvSpPr>
            <p:cNvPr id="44" name="TextBox 28">
              <a:extLst>
                <a:ext uri="{FF2B5EF4-FFF2-40B4-BE49-F238E27FC236}">
                  <a16:creationId xmlns:a16="http://schemas.microsoft.com/office/drawing/2014/main" id="{E338B035-CEEB-4600-B42C-5D85C2845D84}"/>
                </a:ext>
              </a:extLst>
            </p:cNvPr>
            <p:cNvSpPr txBox="1"/>
            <p:nvPr/>
          </p:nvSpPr>
          <p:spPr>
            <a:xfrm>
              <a:off x="3067253" y="4858861"/>
              <a:ext cx="1736914" cy="777680"/>
            </a:xfrm>
            <a:prstGeom prst="rect">
              <a:avLst/>
            </a:prstGeom>
            <a:noFill/>
          </p:spPr>
          <p:txBody>
            <a:bodyPr wrap="square" rtlCol="0">
              <a:spAutoFit/>
            </a:bodyPr>
            <a:lstStyle/>
            <a:p>
              <a:pPr algn="ctr"/>
              <a:r>
                <a:rPr lang="en-US" altLang="ko-KR" sz="1600" dirty="0">
                  <a:solidFill>
                    <a:schemeClr val="bg1"/>
                  </a:solidFill>
                  <a:latin typeface="Times New Roman" panose="02020603050405020304" pitchFamily="18" charset="0"/>
                  <a:cs typeface="Times New Roman" panose="02020603050405020304" pitchFamily="18" charset="0"/>
                </a:rPr>
                <a:t>Collection of all previous phases.   </a:t>
              </a:r>
            </a:p>
          </p:txBody>
        </p:sp>
        <p:sp>
          <p:nvSpPr>
            <p:cNvPr id="45" name="TextBox 29">
              <a:extLst>
                <a:ext uri="{FF2B5EF4-FFF2-40B4-BE49-F238E27FC236}">
                  <a16:creationId xmlns:a16="http://schemas.microsoft.com/office/drawing/2014/main" id="{7392A17A-2125-43A8-966E-D163529FA98B}"/>
                </a:ext>
              </a:extLst>
            </p:cNvPr>
            <p:cNvSpPr txBox="1"/>
            <p:nvPr/>
          </p:nvSpPr>
          <p:spPr>
            <a:xfrm>
              <a:off x="3017859" y="4307149"/>
              <a:ext cx="1762244" cy="316832"/>
            </a:xfrm>
            <a:prstGeom prst="rect">
              <a:avLst/>
            </a:prstGeom>
            <a:noFill/>
          </p:spPr>
          <p:txBody>
            <a:bodyPr wrap="square" rtlCol="0">
              <a:spAutoFit/>
            </a:bodyPr>
            <a:lstStyle/>
            <a:p>
              <a:pPr algn="ctr"/>
              <a:r>
                <a:rPr lang="en-US" altLang="ko-KR" sz="1600" b="1" dirty="0">
                  <a:solidFill>
                    <a:schemeClr val="bg1"/>
                  </a:solidFill>
                  <a:latin typeface="Times New Roman" panose="02020603050405020304" pitchFamily="18" charset="0"/>
                  <a:cs typeface="Times New Roman" panose="02020603050405020304" pitchFamily="18" charset="0"/>
                </a:rPr>
                <a:t>Phase 4</a:t>
              </a:r>
            </a:p>
          </p:txBody>
        </p:sp>
      </p:grpSp>
      <p:grpSp>
        <p:nvGrpSpPr>
          <p:cNvPr id="21" name="Group 20">
            <a:extLst>
              <a:ext uri="{FF2B5EF4-FFF2-40B4-BE49-F238E27FC236}">
                <a16:creationId xmlns:a16="http://schemas.microsoft.com/office/drawing/2014/main" id="{6AE30434-1961-4883-9422-01131DDB9965}"/>
              </a:ext>
            </a:extLst>
          </p:cNvPr>
          <p:cNvGrpSpPr/>
          <p:nvPr/>
        </p:nvGrpSpPr>
        <p:grpSpPr>
          <a:xfrm>
            <a:off x="7077020" y="3389658"/>
            <a:ext cx="1305177" cy="1159026"/>
            <a:chOff x="3002135" y="4306430"/>
            <a:chExt cx="1777968" cy="1084663"/>
          </a:xfrm>
        </p:grpSpPr>
        <p:sp>
          <p:nvSpPr>
            <p:cNvPr id="22" name="TextBox 21">
              <a:extLst>
                <a:ext uri="{FF2B5EF4-FFF2-40B4-BE49-F238E27FC236}">
                  <a16:creationId xmlns:a16="http://schemas.microsoft.com/office/drawing/2014/main" id="{F9D7DAFB-047E-4DC2-8BA0-B9EDA4B35AB7}"/>
                </a:ext>
              </a:extLst>
            </p:cNvPr>
            <p:cNvSpPr txBox="1"/>
            <p:nvPr/>
          </p:nvSpPr>
          <p:spPr>
            <a:xfrm>
              <a:off x="3043188" y="4843838"/>
              <a:ext cx="1736915" cy="547255"/>
            </a:xfrm>
            <a:prstGeom prst="rect">
              <a:avLst/>
            </a:prstGeom>
            <a:noFill/>
          </p:spPr>
          <p:txBody>
            <a:bodyPr wrap="square" rtlCol="0">
              <a:spAutoFit/>
            </a:bodyPr>
            <a:lstStyle/>
            <a:p>
              <a:pPr algn="ctr"/>
              <a:r>
                <a:rPr lang="en-US" sz="1600" dirty="0">
                  <a:solidFill>
                    <a:schemeClr val="bg1"/>
                  </a:solidFill>
                  <a:latin typeface="Times New Roman" panose="02020603050405020304" pitchFamily="18" charset="0"/>
                  <a:cs typeface="Times New Roman" panose="02020603050405020304" pitchFamily="18" charset="0"/>
                </a:rPr>
                <a:t>Physical Design</a:t>
              </a:r>
              <a:endParaRPr lang="en-US" altLang="ko-KR" sz="1600" dirty="0">
                <a:solidFill>
                  <a:schemeClr val="bg1"/>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BD799085-029A-47FF-8ECE-25F6CD5BFC51}"/>
                </a:ext>
              </a:extLst>
            </p:cNvPr>
            <p:cNvSpPr txBox="1"/>
            <p:nvPr/>
          </p:nvSpPr>
          <p:spPr>
            <a:xfrm>
              <a:off x="3002135" y="4306430"/>
              <a:ext cx="1762244" cy="316832"/>
            </a:xfrm>
            <a:prstGeom prst="rect">
              <a:avLst/>
            </a:prstGeom>
            <a:noFill/>
          </p:spPr>
          <p:txBody>
            <a:bodyPr wrap="square" rtlCol="0">
              <a:spAutoFit/>
            </a:bodyPr>
            <a:lstStyle/>
            <a:p>
              <a:pPr algn="ctr"/>
              <a:r>
                <a:rPr lang="en-US" altLang="ko-KR" sz="1600" b="1" dirty="0">
                  <a:solidFill>
                    <a:schemeClr val="bg1"/>
                  </a:solidFill>
                  <a:latin typeface="Times New Roman" panose="02020603050405020304" pitchFamily="18" charset="0"/>
                  <a:cs typeface="Times New Roman" panose="02020603050405020304" pitchFamily="18" charset="0"/>
                </a:rPr>
                <a:t>Phase 3</a:t>
              </a:r>
            </a:p>
          </p:txBody>
        </p:sp>
      </p:grpSp>
    </p:spTree>
    <p:extLst>
      <p:ext uri="{BB962C8B-B14F-4D97-AF65-F5344CB8AC3E}">
        <p14:creationId xmlns:p14="http://schemas.microsoft.com/office/powerpoint/2010/main" val="119838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arn(inVertical)">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arn(inVertical)">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p:bldP spid="13" grpId="0"/>
      <p:bldP spid="27" grpId="0"/>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gular Pentagon 1">
            <a:extLst>
              <a:ext uri="{FF2B5EF4-FFF2-40B4-BE49-F238E27FC236}">
                <a16:creationId xmlns:a16="http://schemas.microsoft.com/office/drawing/2014/main" id="{09AEF547-BF29-46E4-9A77-46E228C83F3C}"/>
              </a:ext>
            </a:extLst>
          </p:cNvPr>
          <p:cNvSpPr/>
          <p:nvPr/>
        </p:nvSpPr>
        <p:spPr>
          <a:xfrm>
            <a:off x="527003" y="1725903"/>
            <a:ext cx="2052069" cy="2221940"/>
          </a:xfrm>
          <a:prstGeom prst="pentagon">
            <a:avLst/>
          </a:prstGeom>
          <a:solidFill>
            <a:schemeClr val="accent6">
              <a:alpha val="49000"/>
            </a:schemeClr>
          </a:solidFill>
          <a:ln>
            <a:solidFill>
              <a:schemeClr val="bg1"/>
            </a:solid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sz="2700" dirty="0">
              <a:latin typeface="Times New Roman" panose="02020603050405020304" pitchFamily="18" charset="0"/>
              <a:cs typeface="Times New Roman" panose="02020603050405020304" pitchFamily="18" charset="0"/>
            </a:endParaRPr>
          </a:p>
        </p:txBody>
      </p:sp>
      <p:sp>
        <p:nvSpPr>
          <p:cNvPr id="4" name="Trapezoid 18">
            <a:extLst>
              <a:ext uri="{FF2B5EF4-FFF2-40B4-BE49-F238E27FC236}">
                <a16:creationId xmlns:a16="http://schemas.microsoft.com/office/drawing/2014/main" id="{145A8906-0398-4545-AF34-CFCA46231D23}"/>
              </a:ext>
            </a:extLst>
          </p:cNvPr>
          <p:cNvSpPr/>
          <p:nvPr/>
        </p:nvSpPr>
        <p:spPr>
          <a:xfrm rot="16200000">
            <a:off x="3903450" y="862698"/>
            <a:ext cx="2221941" cy="5533541"/>
          </a:xfrm>
          <a:custGeom>
            <a:avLst/>
            <a:gdLst/>
            <a:ahLst/>
            <a:cxnLst/>
            <a:rect l="l" t="t" r="r" b="b"/>
            <a:pathLst>
              <a:path w="1440162" h="3669889">
                <a:moveTo>
                  <a:pt x="372379" y="0"/>
                </a:moveTo>
                <a:lnTo>
                  <a:pt x="1067783" y="0"/>
                </a:lnTo>
                <a:lnTo>
                  <a:pt x="1438797" y="609889"/>
                </a:lnTo>
                <a:lnTo>
                  <a:pt x="1440162" y="609889"/>
                </a:lnTo>
                <a:lnTo>
                  <a:pt x="1440162" y="3176058"/>
                </a:lnTo>
                <a:lnTo>
                  <a:pt x="720081" y="3669889"/>
                </a:lnTo>
                <a:lnTo>
                  <a:pt x="0" y="3176058"/>
                </a:lnTo>
                <a:lnTo>
                  <a:pt x="0" y="609889"/>
                </a:lnTo>
                <a:lnTo>
                  <a:pt x="1366" y="609889"/>
                </a:lnTo>
                <a:close/>
              </a:path>
            </a:pathLst>
          </a:custGeom>
          <a:solidFill>
            <a:schemeClr val="accent6">
              <a:alpha val="49000"/>
            </a:schemeClr>
          </a:solidFill>
          <a:ln>
            <a:solidFill>
              <a:schemeClr val="bg1"/>
            </a:solid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sz="27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endParaRPr>
          </a:p>
        </p:txBody>
      </p:sp>
      <p:sp>
        <p:nvSpPr>
          <p:cNvPr id="5" name="Regular Pentagon 3">
            <a:extLst>
              <a:ext uri="{FF2B5EF4-FFF2-40B4-BE49-F238E27FC236}">
                <a16:creationId xmlns:a16="http://schemas.microsoft.com/office/drawing/2014/main" id="{6A869938-2C7E-4A0F-ACC1-2AAC1E8B43B1}"/>
              </a:ext>
            </a:extLst>
          </p:cNvPr>
          <p:cNvSpPr/>
          <p:nvPr/>
        </p:nvSpPr>
        <p:spPr>
          <a:xfrm>
            <a:off x="637652" y="1967628"/>
            <a:ext cx="1830770" cy="1738489"/>
          </a:xfrm>
          <a:prstGeom prst="pentagon">
            <a:avLst/>
          </a:prstGeom>
          <a:solidFill>
            <a:schemeClr val="bg1">
              <a:alpha val="93000"/>
            </a:schemeClr>
          </a:solidFill>
          <a:ln w="63500">
            <a:noFill/>
          </a:ln>
          <a:effectLst>
            <a:outerShdw blurRad="50800" dist="38100" dir="54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9B97207-13D2-4925-B150-E7C3C36B2873}"/>
              </a:ext>
            </a:extLst>
          </p:cNvPr>
          <p:cNvSpPr txBox="1"/>
          <p:nvPr/>
        </p:nvSpPr>
        <p:spPr>
          <a:xfrm>
            <a:off x="637652" y="2582201"/>
            <a:ext cx="1860898" cy="646331"/>
          </a:xfrm>
          <a:prstGeom prst="rect">
            <a:avLst/>
          </a:prstGeom>
          <a:noFill/>
        </p:spPr>
        <p:txBody>
          <a:bodyPr wrap="square" rtlCol="0">
            <a:spAutoFit/>
          </a:bodyPr>
          <a:lstStyle/>
          <a:p>
            <a:pPr algn="ctr"/>
            <a:r>
              <a:rPr lang="en-US" altLang="ko-KR" sz="3600" b="1" dirty="0">
                <a:solidFill>
                  <a:schemeClr val="accent6"/>
                </a:solidFill>
                <a:latin typeface="Times New Roman" panose="02020603050405020304" pitchFamily="18" charset="0"/>
                <a:cs typeface="Times New Roman" panose="02020603050405020304" pitchFamily="18" charset="0"/>
              </a:rPr>
              <a:t>1</a:t>
            </a:r>
            <a:endParaRPr lang="ko-KR" altLang="en-US" sz="3600" b="1" dirty="0">
              <a:solidFill>
                <a:schemeClr val="accent6"/>
              </a:solidFill>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D99FEEE4-6A33-4F34-8AAE-4BA67C9CE37E}"/>
              </a:ext>
            </a:extLst>
          </p:cNvPr>
          <p:cNvGrpSpPr/>
          <p:nvPr/>
        </p:nvGrpSpPr>
        <p:grpSpPr>
          <a:xfrm>
            <a:off x="3145994" y="2849379"/>
            <a:ext cx="3790657" cy="1755752"/>
            <a:chOff x="2979817" y="4198490"/>
            <a:chExt cx="1787618" cy="1643107"/>
          </a:xfrm>
        </p:grpSpPr>
        <p:sp>
          <p:nvSpPr>
            <p:cNvPr id="8" name="TextBox 7">
              <a:extLst>
                <a:ext uri="{FF2B5EF4-FFF2-40B4-BE49-F238E27FC236}">
                  <a16:creationId xmlns:a16="http://schemas.microsoft.com/office/drawing/2014/main" id="{B9067458-0CBF-4434-94D2-7B06D265341B}"/>
                </a:ext>
              </a:extLst>
            </p:cNvPr>
            <p:cNvSpPr txBox="1"/>
            <p:nvPr/>
          </p:nvSpPr>
          <p:spPr>
            <a:xfrm>
              <a:off x="3030520" y="4833491"/>
              <a:ext cx="1736915" cy="1008106"/>
            </a:xfrm>
            <a:prstGeom prst="rect">
              <a:avLst/>
            </a:prstGeom>
            <a:noFill/>
          </p:spPr>
          <p:txBody>
            <a:bodyPr wrap="square" rtlCol="0">
              <a:spAutoFit/>
            </a:bodyPr>
            <a:lstStyle/>
            <a:p>
              <a:pPr algn="ctr"/>
              <a:r>
                <a:rPr lang="en-US" sz="3200" dirty="0">
                  <a:solidFill>
                    <a:schemeClr val="bg1"/>
                  </a:solidFill>
                  <a:latin typeface="Times New Roman" panose="02020603050405020304" pitchFamily="18" charset="0"/>
                  <a:cs typeface="Times New Roman" panose="02020603050405020304" pitchFamily="18" charset="0"/>
                </a:rPr>
                <a:t>Conceptual Design</a:t>
              </a:r>
              <a:endParaRPr lang="en-US" altLang="ko-KR" sz="3200"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CF0CD60-7E20-4FB2-847B-B698E7404FEC}"/>
                </a:ext>
              </a:extLst>
            </p:cNvPr>
            <p:cNvSpPr txBox="1"/>
            <p:nvPr/>
          </p:nvSpPr>
          <p:spPr>
            <a:xfrm>
              <a:off x="2979817" y="4198490"/>
              <a:ext cx="1762243" cy="489651"/>
            </a:xfrm>
            <a:prstGeom prst="rect">
              <a:avLst/>
            </a:prstGeom>
            <a:noFill/>
          </p:spPr>
          <p:txBody>
            <a:bodyPr wrap="square" rtlCol="0">
              <a:spAutoFit/>
            </a:bodyPr>
            <a:lstStyle/>
            <a:p>
              <a:pPr algn="ctr"/>
              <a:r>
                <a:rPr lang="en-US" altLang="ko-KR" sz="2800" b="1" dirty="0">
                  <a:solidFill>
                    <a:schemeClr val="bg1"/>
                  </a:solidFill>
                  <a:latin typeface="Times New Roman" panose="02020603050405020304" pitchFamily="18" charset="0"/>
                  <a:cs typeface="Times New Roman" panose="02020603050405020304" pitchFamily="18" charset="0"/>
                </a:rPr>
                <a:t>Phase 1</a:t>
              </a:r>
            </a:p>
          </p:txBody>
        </p:sp>
      </p:grpSp>
    </p:spTree>
    <p:extLst>
      <p:ext uri="{BB962C8B-B14F-4D97-AF65-F5344CB8AC3E}">
        <p14:creationId xmlns:p14="http://schemas.microsoft.com/office/powerpoint/2010/main" val="307253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D19C5CC-9BEE-46D1-B165-2B62D9ABA8E4}"/>
              </a:ext>
            </a:extLst>
          </p:cNvPr>
          <p:cNvSpPr txBox="1">
            <a:spLocks/>
          </p:cNvSpPr>
          <p:nvPr/>
        </p:nvSpPr>
        <p:spPr>
          <a:xfrm>
            <a:off x="289035" y="-173420"/>
            <a:ext cx="4318004" cy="2236112"/>
          </a:xfrm>
          <a:prstGeom prst="rect">
            <a:avLst/>
          </a:prstGeom>
        </p:spPr>
        <p:txBody>
          <a:bodyPr anchor="ctr">
            <a:noAutofit/>
          </a:bodyPr>
          <a:lstStyle>
            <a:lvl1pPr algn="l" defTabSz="914400" rtl="0" eaLnBrk="1" latinLnBrk="1" hangingPunct="1">
              <a:spcBef>
                <a:spcPct val="0"/>
              </a:spcBef>
              <a:buNone/>
              <a:defRPr sz="3600" b="0" kern="1200" baseline="0">
                <a:solidFill>
                  <a:schemeClr val="tx1">
                    <a:lumMod val="75000"/>
                    <a:lumOff val="25000"/>
                  </a:schemeClr>
                </a:solidFill>
                <a:latin typeface="+mj-lt"/>
                <a:ea typeface="+mj-ea"/>
                <a:cs typeface="Arial" pitchFamily="34" charset="0"/>
              </a:defRPr>
            </a:lvl1pPr>
          </a:lstStyle>
          <a:p>
            <a:r>
              <a:rPr lang="en-US" altLang="ko-KR" sz="4400" dirty="0">
                <a:solidFill>
                  <a:schemeClr val="bg1"/>
                </a:solidFill>
                <a:latin typeface="Times New Roman" panose="02020603050405020304" pitchFamily="18" charset="0"/>
                <a:cs typeface="Times New Roman" panose="02020603050405020304" pitchFamily="18" charset="0"/>
              </a:rPr>
              <a:t>The Description</a:t>
            </a:r>
            <a:endParaRPr lang="ko-KR" altLang="en-US" sz="4400" dirty="0">
              <a:solidFill>
                <a:schemeClr val="bg1"/>
              </a:solidFill>
              <a:latin typeface="Times New Roman" panose="02020603050405020304" pitchFamily="18" charset="0"/>
              <a:cs typeface="Times New Roman" panose="02020603050405020304" pitchFamily="18" charset="0"/>
            </a:endParaRPr>
          </a:p>
        </p:txBody>
      </p:sp>
      <p:sp>
        <p:nvSpPr>
          <p:cNvPr id="11" name="Rectangle: Rounded Corners 18">
            <a:extLst>
              <a:ext uri="{FF2B5EF4-FFF2-40B4-BE49-F238E27FC236}">
                <a16:creationId xmlns:a16="http://schemas.microsoft.com/office/drawing/2014/main" id="{67B99CD8-3D4F-49E4-9FD4-C828A5408CBD}"/>
              </a:ext>
            </a:extLst>
          </p:cNvPr>
          <p:cNvSpPr/>
          <p:nvPr/>
        </p:nvSpPr>
        <p:spPr>
          <a:xfrm>
            <a:off x="0" y="1445172"/>
            <a:ext cx="6222124" cy="5050221"/>
          </a:xfrm>
          <a:prstGeom prst="roundRect">
            <a:avLst>
              <a:gd name="adj" fmla="val 1286"/>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14">
            <a:extLst>
              <a:ext uri="{FF2B5EF4-FFF2-40B4-BE49-F238E27FC236}">
                <a16:creationId xmlns:a16="http://schemas.microsoft.com/office/drawing/2014/main" id="{764A02FE-FCC6-40BD-A433-3A1D798D3173}"/>
              </a:ext>
            </a:extLst>
          </p:cNvPr>
          <p:cNvSpPr txBox="1"/>
          <p:nvPr/>
        </p:nvSpPr>
        <p:spPr>
          <a:xfrm>
            <a:off x="84083" y="1534788"/>
            <a:ext cx="6138041" cy="4893647"/>
          </a:xfrm>
          <a:prstGeom prst="rect">
            <a:avLst/>
          </a:prstGeom>
          <a:noFill/>
        </p:spPr>
        <p:txBody>
          <a:bodyPr wrap="square" rtlCol="0">
            <a:spAutoFit/>
          </a:bodyPr>
          <a:lstStyle/>
          <a:p>
            <a:r>
              <a:rPr lang="en-US" altLang="ko-KR" sz="1200" dirty="0">
                <a:solidFill>
                  <a:schemeClr val="bg1"/>
                </a:solidFill>
                <a:latin typeface="Times New Roman" panose="02020603050405020304" pitchFamily="18" charset="0"/>
                <a:cs typeface="Times New Roman" panose="02020603050405020304" pitchFamily="18" charset="0"/>
              </a:rPr>
              <a:t>An Investment company named Wyndham International Hotel Chain (WIHC) plans to create a database system for its new hotels in Saudi Arabia specifically in Jeddah city, to keep track of the information about its employees, guests, and Reservations.</a:t>
            </a:r>
          </a:p>
          <a:p>
            <a:endParaRPr lang="en-US" altLang="ko-KR" sz="1200" dirty="0">
              <a:solidFill>
                <a:schemeClr val="bg1"/>
              </a:solidFill>
              <a:latin typeface="Times New Roman" panose="02020603050405020304" pitchFamily="18" charset="0"/>
              <a:cs typeface="Times New Roman" panose="02020603050405020304" pitchFamily="18" charset="0"/>
            </a:endParaRPr>
          </a:p>
          <a:p>
            <a:r>
              <a:rPr lang="en-US" altLang="ko-KR" sz="1200" dirty="0">
                <a:solidFill>
                  <a:schemeClr val="bg1"/>
                </a:solidFill>
                <a:latin typeface="Times New Roman" panose="02020603050405020304" pitchFamily="18" charset="0"/>
                <a:cs typeface="Times New Roman" panose="02020603050405020304" pitchFamily="18" charset="0"/>
              </a:rPr>
              <a:t>• The Hotel has name, hotel Id, location, star rate, and many branches. Also, the hotel consists of </a:t>
            </a:r>
          </a:p>
          <a:p>
            <a:r>
              <a:rPr lang="en-US" altLang="ko-KR" sz="1200" dirty="0">
                <a:solidFill>
                  <a:schemeClr val="bg1"/>
                </a:solidFill>
                <a:latin typeface="Times New Roman" panose="02020603050405020304" pitchFamily="18" charset="0"/>
                <a:cs typeface="Times New Roman" panose="02020603050405020304" pitchFamily="18" charset="0"/>
              </a:rPr>
              <a:t>employees service the guests, and Reservations and owns a number of rooms, where receptionist employee are assigned to confirm reservations.</a:t>
            </a:r>
          </a:p>
          <a:p>
            <a:endParaRPr lang="en-US" altLang="ko-KR" sz="1200" dirty="0">
              <a:solidFill>
                <a:schemeClr val="bg1"/>
              </a:solidFill>
              <a:latin typeface="Times New Roman" panose="02020603050405020304" pitchFamily="18" charset="0"/>
              <a:cs typeface="Times New Roman" panose="02020603050405020304" pitchFamily="18" charset="0"/>
            </a:endParaRPr>
          </a:p>
          <a:p>
            <a:r>
              <a:rPr lang="en-US" altLang="ko-KR" sz="1200" dirty="0">
                <a:solidFill>
                  <a:schemeClr val="bg1"/>
                </a:solidFill>
                <a:latin typeface="Times New Roman" panose="02020603050405020304" pitchFamily="18" charset="0"/>
                <a:cs typeface="Times New Roman" panose="02020603050405020304" pitchFamily="18" charset="0"/>
              </a:rPr>
              <a:t>• Each employee has a ID, first name, last name, address, phone number and salary.</a:t>
            </a:r>
          </a:p>
          <a:p>
            <a:endParaRPr lang="en-US" altLang="ko-KR" sz="1200" dirty="0">
              <a:solidFill>
                <a:schemeClr val="bg1"/>
              </a:solidFill>
              <a:latin typeface="Times New Roman" panose="02020603050405020304" pitchFamily="18" charset="0"/>
              <a:cs typeface="Times New Roman" panose="02020603050405020304" pitchFamily="18" charset="0"/>
            </a:endParaRPr>
          </a:p>
          <a:p>
            <a:r>
              <a:rPr lang="en-US" altLang="ko-KR" sz="1200" dirty="0">
                <a:solidFill>
                  <a:schemeClr val="bg1"/>
                </a:solidFill>
                <a:latin typeface="Times New Roman" panose="02020603050405020304" pitchFamily="18" charset="0"/>
                <a:cs typeface="Times New Roman" panose="02020603050405020304" pitchFamily="18" charset="0"/>
              </a:rPr>
              <a:t>• One of the most important employees has in the hotel is the receptionist, each receptionist confirms one or more reservations for more than one guest at the time his work, Also each receptionist work on hotel has a name, Email and work time.</a:t>
            </a:r>
          </a:p>
          <a:p>
            <a:endParaRPr lang="en-US" altLang="ko-KR" sz="1200" dirty="0">
              <a:solidFill>
                <a:schemeClr val="bg1"/>
              </a:solidFill>
              <a:latin typeface="Times New Roman" panose="02020603050405020304" pitchFamily="18" charset="0"/>
              <a:cs typeface="Times New Roman" panose="02020603050405020304" pitchFamily="18" charset="0"/>
            </a:endParaRPr>
          </a:p>
          <a:p>
            <a:r>
              <a:rPr lang="en-US" altLang="ko-KR" sz="1200" dirty="0">
                <a:solidFill>
                  <a:schemeClr val="bg1"/>
                </a:solidFill>
                <a:latin typeface="Times New Roman" panose="02020603050405020304" pitchFamily="18" charset="0"/>
                <a:cs typeface="Times New Roman" panose="02020603050405020304" pitchFamily="18" charset="0"/>
              </a:rPr>
              <a:t>• In WIHC hotels have many guests from all over the country, And for each guest has an ID, first </a:t>
            </a:r>
          </a:p>
          <a:p>
            <a:r>
              <a:rPr lang="en-US" altLang="ko-KR" sz="1200" dirty="0">
                <a:solidFill>
                  <a:schemeClr val="bg1"/>
                </a:solidFill>
                <a:latin typeface="Times New Roman" panose="02020603050405020304" pitchFamily="18" charset="0"/>
                <a:cs typeface="Times New Roman" panose="02020603050405020304" pitchFamily="18" charset="0"/>
              </a:rPr>
              <a:t>name, last name, address, phone number, gender.</a:t>
            </a:r>
          </a:p>
          <a:p>
            <a:endParaRPr lang="en-US" altLang="ko-KR" sz="1200" dirty="0">
              <a:solidFill>
                <a:schemeClr val="bg1"/>
              </a:solidFill>
              <a:latin typeface="Times New Roman" panose="02020603050405020304" pitchFamily="18" charset="0"/>
              <a:cs typeface="Times New Roman" panose="02020603050405020304" pitchFamily="18" charset="0"/>
            </a:endParaRPr>
          </a:p>
          <a:p>
            <a:r>
              <a:rPr lang="en-US" altLang="ko-KR" sz="1200" dirty="0">
                <a:solidFill>
                  <a:schemeClr val="bg1"/>
                </a:solidFill>
                <a:latin typeface="Times New Roman" panose="02020603050405020304" pitchFamily="18" charset="0"/>
                <a:cs typeface="Times New Roman" panose="02020603050405020304" pitchFamily="18" charset="0"/>
              </a:rPr>
              <a:t>• In hotel, each guest can be make reservation specifically for the room type of his choice, and the reservation in hotel must have a start date and end date to issue bill containing the guest's name, reservation number, total amount of the reservation and services.</a:t>
            </a:r>
          </a:p>
          <a:p>
            <a:endParaRPr lang="en-US" altLang="ko-KR" sz="1200" dirty="0">
              <a:solidFill>
                <a:schemeClr val="bg1"/>
              </a:solidFill>
              <a:latin typeface="Times New Roman" panose="02020603050405020304" pitchFamily="18" charset="0"/>
              <a:cs typeface="Times New Roman" panose="02020603050405020304" pitchFamily="18" charset="0"/>
            </a:endParaRPr>
          </a:p>
          <a:p>
            <a:r>
              <a:rPr lang="en-US" altLang="ko-KR" sz="1200" dirty="0">
                <a:solidFill>
                  <a:schemeClr val="bg1"/>
                </a:solidFill>
                <a:latin typeface="Times New Roman" panose="02020603050405020304" pitchFamily="18" charset="0"/>
                <a:cs typeface="Times New Roman" panose="02020603050405020304" pitchFamily="18" charset="0"/>
              </a:rPr>
              <a:t>• Also, each room in the Hotel has a number of rooms and different room types, and the room type has room name, room number and price.</a:t>
            </a:r>
          </a:p>
          <a:p>
            <a:endParaRPr lang="en-US" altLang="ko-KR" sz="1200" dirty="0">
              <a:solidFill>
                <a:schemeClr val="bg1"/>
              </a:solidFill>
              <a:latin typeface="Times New Roman" panose="02020603050405020304" pitchFamily="18" charset="0"/>
              <a:cs typeface="Times New Roman" panose="02020603050405020304" pitchFamily="18" charset="0"/>
            </a:endParaRPr>
          </a:p>
          <a:p>
            <a:r>
              <a:rPr lang="en-US" altLang="ko-KR" sz="1200" dirty="0">
                <a:solidFill>
                  <a:schemeClr val="bg1"/>
                </a:solidFill>
                <a:latin typeface="Times New Roman" panose="02020603050405020304" pitchFamily="18" charset="0"/>
                <a:cs typeface="Times New Roman" panose="02020603050405020304" pitchFamily="18" charset="0"/>
              </a:rPr>
              <a:t>• The bill according to the room type they have reserved, And each reservation is confirmed with only one billed.</a:t>
            </a:r>
          </a:p>
        </p:txBody>
      </p:sp>
    </p:spTree>
    <p:extLst>
      <p:ext uri="{BB962C8B-B14F-4D97-AF65-F5344CB8AC3E}">
        <p14:creationId xmlns:p14="http://schemas.microsoft.com/office/powerpoint/2010/main" val="322366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circle(in)">
                                      <p:cBhvr>
                                        <p:cTn id="1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9A1E27F-9076-4DF8-A8A7-CD559C25DB7F}"/>
              </a:ext>
            </a:extLst>
          </p:cNvPr>
          <p:cNvGrpSpPr/>
          <p:nvPr/>
        </p:nvGrpSpPr>
        <p:grpSpPr>
          <a:xfrm>
            <a:off x="545122" y="3588071"/>
            <a:ext cx="4711599" cy="1097275"/>
            <a:chOff x="-554577" y="1847296"/>
            <a:chExt cx="4104456" cy="1097275"/>
          </a:xfrm>
          <a:solidFill>
            <a:schemeClr val="accent4">
              <a:lumMod val="50000"/>
            </a:schemeClr>
          </a:solidFill>
        </p:grpSpPr>
        <p:sp>
          <p:nvSpPr>
            <p:cNvPr id="12" name="Right Arrow 8">
              <a:extLst>
                <a:ext uri="{FF2B5EF4-FFF2-40B4-BE49-F238E27FC236}">
                  <a16:creationId xmlns:a16="http://schemas.microsoft.com/office/drawing/2014/main" id="{AD64E655-BE2E-4769-BF7F-A6D4CDF601B1}"/>
                </a:ext>
              </a:extLst>
            </p:cNvPr>
            <p:cNvSpPr/>
            <p:nvPr/>
          </p:nvSpPr>
          <p:spPr>
            <a:xfrm>
              <a:off x="-554577" y="1847296"/>
              <a:ext cx="4104456" cy="1097275"/>
            </a:xfrm>
            <a:prstGeom prst="rightArrow">
              <a:avLst>
                <a:gd name="adj1" fmla="val 68188"/>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3" name="TextBox 12">
              <a:extLst>
                <a:ext uri="{FF2B5EF4-FFF2-40B4-BE49-F238E27FC236}">
                  <a16:creationId xmlns:a16="http://schemas.microsoft.com/office/drawing/2014/main" id="{9D177CFB-2F66-48D4-BA1B-34F24DA12A71}"/>
                </a:ext>
              </a:extLst>
            </p:cNvPr>
            <p:cNvSpPr txBox="1"/>
            <p:nvPr/>
          </p:nvSpPr>
          <p:spPr>
            <a:xfrm>
              <a:off x="-45614" y="2118934"/>
              <a:ext cx="2670957" cy="553998"/>
            </a:xfrm>
            <a:prstGeom prst="rect">
              <a:avLst/>
            </a:prstGeom>
            <a:grpFill/>
          </p:spPr>
          <p:txBody>
            <a:bodyPr wrap="square" lIns="0" tIns="0" rIns="0" bIns="0" rtlCol="0" anchor="b">
              <a:spAutoFit/>
            </a:bodyPr>
            <a:lstStyle/>
            <a:p>
              <a:pPr algn="r"/>
              <a:r>
                <a:rPr lang="en-US" sz="3600" dirty="0">
                  <a:solidFill>
                    <a:schemeClr val="bg1"/>
                  </a:solidFill>
                  <a:latin typeface="Times New Roman" panose="02020603050405020304" pitchFamily="18" charset="0"/>
                  <a:cs typeface="Times New Roman" panose="02020603050405020304" pitchFamily="18" charset="0"/>
                </a:rPr>
                <a:t>Chen's Notation</a:t>
              </a:r>
              <a:endParaRPr lang="ko-KR" altLang="en-US" sz="3600" b="1" dirty="0">
                <a:solidFill>
                  <a:schemeClr val="bg1"/>
                </a:solidFill>
                <a:latin typeface="Times New Roman" panose="02020603050405020304" pitchFamily="18" charset="0"/>
                <a:cs typeface="Times New Roman" panose="02020603050405020304" pitchFamily="18" charset="0"/>
              </a:endParaRPr>
            </a:p>
          </p:txBody>
        </p:sp>
      </p:grpSp>
      <p:pic>
        <p:nvPicPr>
          <p:cNvPr id="31" name="صورة 30">
            <a:extLst>
              <a:ext uri="{FF2B5EF4-FFF2-40B4-BE49-F238E27FC236}">
                <a16:creationId xmlns:a16="http://schemas.microsoft.com/office/drawing/2014/main" id="{05CF2CD0-91BF-48E3-A064-56EB5E421BDA}"/>
              </a:ext>
            </a:extLst>
          </p:cNvPr>
          <p:cNvPicPr>
            <a:picLocks noChangeAspect="1"/>
          </p:cNvPicPr>
          <p:nvPr/>
        </p:nvPicPr>
        <p:blipFill>
          <a:blip r:embed="rId2"/>
          <a:stretch>
            <a:fillRect/>
          </a:stretch>
        </p:blipFill>
        <p:spPr>
          <a:xfrm>
            <a:off x="5582898" y="479385"/>
            <a:ext cx="5839410" cy="5273865"/>
          </a:xfrm>
          <a:prstGeom prst="rect">
            <a:avLst/>
          </a:prstGeom>
          <a:ln>
            <a:solidFill>
              <a:srgbClr val="0072C0"/>
            </a:solidFill>
          </a:ln>
          <a:effectLst>
            <a:glow rad="63500">
              <a:schemeClr val="accent1">
                <a:satMod val="175000"/>
                <a:alpha val="40000"/>
              </a:schemeClr>
            </a:glow>
          </a:effectLst>
        </p:spPr>
      </p:pic>
    </p:spTree>
    <p:extLst>
      <p:ext uri="{BB962C8B-B14F-4D97-AF65-F5344CB8AC3E}">
        <p14:creationId xmlns:p14="http://schemas.microsoft.com/office/powerpoint/2010/main" val="420127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1000" fill="hold"/>
                                        <p:tgtEl>
                                          <p:spTgt spid="31"/>
                                        </p:tgtEl>
                                        <p:attrNameLst>
                                          <p:attrName>ppt_w</p:attrName>
                                        </p:attrNameLst>
                                      </p:cBhvr>
                                      <p:tavLst>
                                        <p:tav tm="0">
                                          <p:val>
                                            <p:fltVal val="0"/>
                                          </p:val>
                                        </p:tav>
                                        <p:tav tm="100000">
                                          <p:val>
                                            <p:strVal val="#ppt_w"/>
                                          </p:val>
                                        </p:tav>
                                      </p:tavLst>
                                    </p:anim>
                                    <p:anim calcmode="lin" valueType="num">
                                      <p:cBhvr>
                                        <p:cTn id="13" dur="1000" fill="hold"/>
                                        <p:tgtEl>
                                          <p:spTgt spid="31"/>
                                        </p:tgtEl>
                                        <p:attrNameLst>
                                          <p:attrName>ppt_h</p:attrName>
                                        </p:attrNameLst>
                                      </p:cBhvr>
                                      <p:tavLst>
                                        <p:tav tm="0">
                                          <p:val>
                                            <p:fltVal val="0"/>
                                          </p:val>
                                        </p:tav>
                                        <p:tav tm="100000">
                                          <p:val>
                                            <p:strVal val="#ppt_h"/>
                                          </p:val>
                                        </p:tav>
                                      </p:tavLst>
                                    </p:anim>
                                    <p:anim calcmode="lin" valueType="num">
                                      <p:cBhvr>
                                        <p:cTn id="14" dur="1000" fill="hold"/>
                                        <p:tgtEl>
                                          <p:spTgt spid="31"/>
                                        </p:tgtEl>
                                        <p:attrNameLst>
                                          <p:attrName>style.rotation</p:attrName>
                                        </p:attrNameLst>
                                      </p:cBhvr>
                                      <p:tavLst>
                                        <p:tav tm="0">
                                          <p:val>
                                            <p:fltVal val="90"/>
                                          </p:val>
                                        </p:tav>
                                        <p:tav tm="100000">
                                          <p:val>
                                            <p:fltVal val="0"/>
                                          </p:val>
                                        </p:tav>
                                      </p:tavLst>
                                    </p:anim>
                                    <p:animEffect transition="in" filter="fade">
                                      <p:cBhvr>
                                        <p:cTn id="15"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ight Arrow 11">
            <a:extLst>
              <a:ext uri="{FF2B5EF4-FFF2-40B4-BE49-F238E27FC236}">
                <a16:creationId xmlns:a16="http://schemas.microsoft.com/office/drawing/2014/main" id="{BAB37CD9-AA95-4130-8937-8C2DA40359F0}"/>
              </a:ext>
            </a:extLst>
          </p:cNvPr>
          <p:cNvSpPr/>
          <p:nvPr/>
        </p:nvSpPr>
        <p:spPr>
          <a:xfrm>
            <a:off x="757881" y="3647888"/>
            <a:ext cx="4576511" cy="1152128"/>
          </a:xfrm>
          <a:prstGeom prst="rightArrow">
            <a:avLst>
              <a:gd name="adj1" fmla="val 68188"/>
              <a:gd name="adj2" fmla="val 5000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pic>
        <p:nvPicPr>
          <p:cNvPr id="19" name="صورة 18">
            <a:extLst>
              <a:ext uri="{FF2B5EF4-FFF2-40B4-BE49-F238E27FC236}">
                <a16:creationId xmlns:a16="http://schemas.microsoft.com/office/drawing/2014/main" id="{DFA537C5-AC7A-4624-BE1C-4392912DFEC1}"/>
              </a:ext>
            </a:extLst>
          </p:cNvPr>
          <p:cNvPicPr>
            <a:picLocks noChangeAspect="1"/>
          </p:cNvPicPr>
          <p:nvPr/>
        </p:nvPicPr>
        <p:blipFill>
          <a:blip r:embed="rId2"/>
          <a:stretch>
            <a:fillRect/>
          </a:stretch>
        </p:blipFill>
        <p:spPr>
          <a:xfrm>
            <a:off x="5436973" y="344316"/>
            <a:ext cx="6426541" cy="5797643"/>
          </a:xfrm>
          <a:prstGeom prst="rect">
            <a:avLst/>
          </a:prstGeom>
          <a:noFill/>
          <a:ln>
            <a:solidFill>
              <a:schemeClr val="accent5"/>
            </a:solidFill>
          </a:ln>
          <a:effectLst>
            <a:glow rad="63500">
              <a:schemeClr val="accent1">
                <a:satMod val="175000"/>
                <a:alpha val="40000"/>
              </a:schemeClr>
            </a:glow>
          </a:effectLst>
        </p:spPr>
      </p:pic>
      <p:sp>
        <p:nvSpPr>
          <p:cNvPr id="7" name="مربع نص 6">
            <a:extLst>
              <a:ext uri="{FF2B5EF4-FFF2-40B4-BE49-F238E27FC236}">
                <a16:creationId xmlns:a16="http://schemas.microsoft.com/office/drawing/2014/main" id="{D3B67554-479C-4373-B2E4-40E4C10F28B8}"/>
              </a:ext>
            </a:extLst>
          </p:cNvPr>
          <p:cNvSpPr txBox="1"/>
          <p:nvPr/>
        </p:nvSpPr>
        <p:spPr>
          <a:xfrm>
            <a:off x="1334530" y="3830595"/>
            <a:ext cx="6277232" cy="646331"/>
          </a:xfrm>
          <a:prstGeom prst="rect">
            <a:avLst/>
          </a:prstGeom>
          <a:noFill/>
        </p:spPr>
        <p:txBody>
          <a:bodyPr wrap="square">
            <a:spAutoFit/>
          </a:bodyPr>
          <a:lstStyle/>
          <a:p>
            <a:r>
              <a:rPr lang="en-US" altLang="ko-KR" sz="3600" dirty="0">
                <a:solidFill>
                  <a:schemeClr val="bg1"/>
                </a:solidFill>
                <a:latin typeface="Times New Roman" panose="02020603050405020304" pitchFamily="18" charset="0"/>
                <a:cs typeface="Times New Roman" panose="02020603050405020304" pitchFamily="18" charset="0"/>
              </a:rPr>
              <a:t>UML Notation</a:t>
            </a:r>
          </a:p>
        </p:txBody>
      </p:sp>
    </p:spTree>
    <p:extLst>
      <p:ext uri="{BB962C8B-B14F-4D97-AF65-F5344CB8AC3E}">
        <p14:creationId xmlns:p14="http://schemas.microsoft.com/office/powerpoint/2010/main" val="9375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gular Pentagon 1">
            <a:extLst>
              <a:ext uri="{FF2B5EF4-FFF2-40B4-BE49-F238E27FC236}">
                <a16:creationId xmlns:a16="http://schemas.microsoft.com/office/drawing/2014/main" id="{09AEF547-BF29-46E4-9A77-46E228C83F3C}"/>
              </a:ext>
            </a:extLst>
          </p:cNvPr>
          <p:cNvSpPr/>
          <p:nvPr/>
        </p:nvSpPr>
        <p:spPr>
          <a:xfrm>
            <a:off x="527003" y="1725903"/>
            <a:ext cx="2052069" cy="2221940"/>
          </a:xfrm>
          <a:prstGeom prst="pentagon">
            <a:avLst/>
          </a:prstGeom>
          <a:solidFill>
            <a:schemeClr val="accent6">
              <a:alpha val="49000"/>
            </a:schemeClr>
          </a:solidFill>
          <a:ln>
            <a:solidFill>
              <a:schemeClr val="bg1"/>
            </a:solid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sz="2700" dirty="0">
              <a:latin typeface="Times New Roman" panose="02020603050405020304" pitchFamily="18" charset="0"/>
              <a:cs typeface="Times New Roman" panose="02020603050405020304" pitchFamily="18" charset="0"/>
            </a:endParaRPr>
          </a:p>
        </p:txBody>
      </p:sp>
      <p:sp>
        <p:nvSpPr>
          <p:cNvPr id="4" name="Trapezoid 18">
            <a:extLst>
              <a:ext uri="{FF2B5EF4-FFF2-40B4-BE49-F238E27FC236}">
                <a16:creationId xmlns:a16="http://schemas.microsoft.com/office/drawing/2014/main" id="{145A8906-0398-4545-AF34-CFCA46231D23}"/>
              </a:ext>
            </a:extLst>
          </p:cNvPr>
          <p:cNvSpPr/>
          <p:nvPr/>
        </p:nvSpPr>
        <p:spPr>
          <a:xfrm rot="16200000">
            <a:off x="3903450" y="862698"/>
            <a:ext cx="2221941" cy="5533541"/>
          </a:xfrm>
          <a:custGeom>
            <a:avLst/>
            <a:gdLst/>
            <a:ahLst/>
            <a:cxnLst/>
            <a:rect l="l" t="t" r="r" b="b"/>
            <a:pathLst>
              <a:path w="1440162" h="3669889">
                <a:moveTo>
                  <a:pt x="372379" y="0"/>
                </a:moveTo>
                <a:lnTo>
                  <a:pt x="1067783" y="0"/>
                </a:lnTo>
                <a:lnTo>
                  <a:pt x="1438797" y="609889"/>
                </a:lnTo>
                <a:lnTo>
                  <a:pt x="1440162" y="609889"/>
                </a:lnTo>
                <a:lnTo>
                  <a:pt x="1440162" y="3176058"/>
                </a:lnTo>
                <a:lnTo>
                  <a:pt x="720081" y="3669889"/>
                </a:lnTo>
                <a:lnTo>
                  <a:pt x="0" y="3176058"/>
                </a:lnTo>
                <a:lnTo>
                  <a:pt x="0" y="609889"/>
                </a:lnTo>
                <a:lnTo>
                  <a:pt x="1366" y="609889"/>
                </a:lnTo>
                <a:close/>
              </a:path>
            </a:pathLst>
          </a:custGeom>
          <a:solidFill>
            <a:schemeClr val="accent6">
              <a:alpha val="49000"/>
            </a:schemeClr>
          </a:solidFill>
          <a:ln>
            <a:solidFill>
              <a:schemeClr val="bg1"/>
            </a:solid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sz="27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endParaRPr>
          </a:p>
        </p:txBody>
      </p:sp>
      <p:sp>
        <p:nvSpPr>
          <p:cNvPr id="5" name="Regular Pentagon 3">
            <a:extLst>
              <a:ext uri="{FF2B5EF4-FFF2-40B4-BE49-F238E27FC236}">
                <a16:creationId xmlns:a16="http://schemas.microsoft.com/office/drawing/2014/main" id="{6A869938-2C7E-4A0F-ACC1-2AAC1E8B43B1}"/>
              </a:ext>
            </a:extLst>
          </p:cNvPr>
          <p:cNvSpPr/>
          <p:nvPr/>
        </p:nvSpPr>
        <p:spPr>
          <a:xfrm>
            <a:off x="637652" y="1967628"/>
            <a:ext cx="1830770" cy="1738489"/>
          </a:xfrm>
          <a:prstGeom prst="pentagon">
            <a:avLst/>
          </a:prstGeom>
          <a:solidFill>
            <a:schemeClr val="bg1">
              <a:alpha val="93000"/>
            </a:schemeClr>
          </a:solidFill>
          <a:ln w="63500">
            <a:noFill/>
          </a:ln>
          <a:effectLst>
            <a:outerShdw blurRad="50800" dist="38100" dir="54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9B97207-13D2-4925-B150-E7C3C36B2873}"/>
              </a:ext>
            </a:extLst>
          </p:cNvPr>
          <p:cNvSpPr txBox="1"/>
          <p:nvPr/>
        </p:nvSpPr>
        <p:spPr>
          <a:xfrm>
            <a:off x="637652" y="2582201"/>
            <a:ext cx="1860898" cy="646331"/>
          </a:xfrm>
          <a:prstGeom prst="rect">
            <a:avLst/>
          </a:prstGeom>
          <a:noFill/>
        </p:spPr>
        <p:txBody>
          <a:bodyPr wrap="square" rtlCol="0">
            <a:spAutoFit/>
          </a:bodyPr>
          <a:lstStyle/>
          <a:p>
            <a:pPr algn="ctr"/>
            <a:r>
              <a:rPr lang="en-US" altLang="ko-KR" sz="3600" b="1" dirty="0">
                <a:solidFill>
                  <a:schemeClr val="accent6"/>
                </a:solidFill>
                <a:latin typeface="Times New Roman" panose="02020603050405020304" pitchFamily="18" charset="0"/>
                <a:cs typeface="Times New Roman" panose="02020603050405020304" pitchFamily="18" charset="0"/>
              </a:rPr>
              <a:t>2</a:t>
            </a:r>
            <a:endParaRPr lang="ko-KR" altLang="en-US" sz="3600" b="1" dirty="0">
              <a:solidFill>
                <a:schemeClr val="accent6"/>
              </a:solidFill>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D99FEEE4-6A33-4F34-8AAE-4BA67C9CE37E}"/>
              </a:ext>
            </a:extLst>
          </p:cNvPr>
          <p:cNvGrpSpPr/>
          <p:nvPr/>
        </p:nvGrpSpPr>
        <p:grpSpPr>
          <a:xfrm>
            <a:off x="3145994" y="2849379"/>
            <a:ext cx="3790657" cy="1755752"/>
            <a:chOff x="2979817" y="4198490"/>
            <a:chExt cx="1787618" cy="1643107"/>
          </a:xfrm>
        </p:grpSpPr>
        <p:sp>
          <p:nvSpPr>
            <p:cNvPr id="8" name="TextBox 7">
              <a:extLst>
                <a:ext uri="{FF2B5EF4-FFF2-40B4-BE49-F238E27FC236}">
                  <a16:creationId xmlns:a16="http://schemas.microsoft.com/office/drawing/2014/main" id="{B9067458-0CBF-4434-94D2-7B06D265341B}"/>
                </a:ext>
              </a:extLst>
            </p:cNvPr>
            <p:cNvSpPr txBox="1"/>
            <p:nvPr/>
          </p:nvSpPr>
          <p:spPr>
            <a:xfrm>
              <a:off x="3030520" y="4833491"/>
              <a:ext cx="1736915" cy="1008106"/>
            </a:xfrm>
            <a:prstGeom prst="rect">
              <a:avLst/>
            </a:prstGeom>
            <a:noFill/>
          </p:spPr>
          <p:txBody>
            <a:bodyPr wrap="square" rtlCol="0">
              <a:spAutoFit/>
            </a:bodyPr>
            <a:lstStyle/>
            <a:p>
              <a:pPr algn="ctr"/>
              <a:r>
                <a:rPr lang="en-US" sz="3200" dirty="0">
                  <a:solidFill>
                    <a:schemeClr val="bg1"/>
                  </a:solidFill>
                  <a:latin typeface="Times New Roman" panose="02020603050405020304" pitchFamily="18" charset="0"/>
                  <a:cs typeface="Times New Roman" panose="02020603050405020304" pitchFamily="18" charset="0"/>
                </a:rPr>
                <a:t>Logical Design </a:t>
              </a:r>
              <a:endParaRPr lang="en-US" altLang="ko-KR" sz="3200" dirty="0">
                <a:solidFill>
                  <a:schemeClr val="bg1"/>
                </a:solidFill>
                <a:latin typeface="Times New Roman" panose="02020603050405020304" pitchFamily="18" charset="0"/>
                <a:cs typeface="Times New Roman" panose="02020603050405020304" pitchFamily="18" charset="0"/>
              </a:endParaRPr>
            </a:p>
            <a:p>
              <a:pPr algn="ctr"/>
              <a:endParaRPr lang="en-US" altLang="ko-KR" sz="3200"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CF0CD60-7E20-4FB2-847B-B698E7404FEC}"/>
                </a:ext>
              </a:extLst>
            </p:cNvPr>
            <p:cNvSpPr txBox="1"/>
            <p:nvPr/>
          </p:nvSpPr>
          <p:spPr>
            <a:xfrm>
              <a:off x="2979817" y="4198490"/>
              <a:ext cx="1762243" cy="489651"/>
            </a:xfrm>
            <a:prstGeom prst="rect">
              <a:avLst/>
            </a:prstGeom>
            <a:noFill/>
          </p:spPr>
          <p:txBody>
            <a:bodyPr wrap="square" rtlCol="0">
              <a:spAutoFit/>
            </a:bodyPr>
            <a:lstStyle/>
            <a:p>
              <a:pPr algn="ctr"/>
              <a:r>
                <a:rPr lang="en-US" altLang="ko-KR" sz="2800" b="1" dirty="0">
                  <a:solidFill>
                    <a:schemeClr val="bg1"/>
                  </a:solidFill>
                  <a:latin typeface="Times New Roman" panose="02020603050405020304" pitchFamily="18" charset="0"/>
                  <a:cs typeface="Times New Roman" panose="02020603050405020304" pitchFamily="18" charset="0"/>
                </a:rPr>
                <a:t>Phase 2 </a:t>
              </a:r>
            </a:p>
          </p:txBody>
        </p:sp>
      </p:grpSp>
    </p:spTree>
    <p:extLst>
      <p:ext uri="{BB962C8B-B14F-4D97-AF65-F5344CB8AC3E}">
        <p14:creationId xmlns:p14="http://schemas.microsoft.com/office/powerpoint/2010/main" val="275060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solidFill>
                  <a:schemeClr val="accent1"/>
                </a:solidFill>
                <a:latin typeface="Times New Roman" panose="02020603050405020304" pitchFamily="18" charset="0"/>
                <a:cs typeface="Times New Roman" panose="02020603050405020304" pitchFamily="18" charset="0"/>
              </a:rPr>
              <a:t>Relational Schema</a:t>
            </a:r>
          </a:p>
        </p:txBody>
      </p:sp>
      <p:sp>
        <p:nvSpPr>
          <p:cNvPr id="5" name="TextBox 4"/>
          <p:cNvSpPr txBox="1"/>
          <p:nvPr/>
        </p:nvSpPr>
        <p:spPr>
          <a:xfrm>
            <a:off x="670945" y="3618992"/>
            <a:ext cx="1940275" cy="707886"/>
          </a:xfrm>
          <a:prstGeom prst="rect">
            <a:avLst/>
          </a:prstGeom>
          <a:noFill/>
        </p:spPr>
        <p:txBody>
          <a:bodyPr wrap="none" rtlCol="0">
            <a:spAutoFit/>
          </a:bodyPr>
          <a:lstStyle/>
          <a:p>
            <a:r>
              <a:rPr lang="en-US" altLang="ko-KR" sz="4000" b="1" dirty="0">
                <a:solidFill>
                  <a:schemeClr val="accent3"/>
                </a:solidFill>
                <a:cs typeface="Arial" pitchFamily="34" charset="0"/>
              </a:rPr>
              <a:t>STEP 1</a:t>
            </a:r>
            <a:endParaRPr lang="ko-KR" altLang="en-US" sz="4000" b="1" dirty="0">
              <a:solidFill>
                <a:schemeClr val="accent3"/>
              </a:solidFill>
              <a:cs typeface="Arial" pitchFamily="34" charset="0"/>
            </a:endParaRPr>
          </a:p>
        </p:txBody>
      </p:sp>
      <p:sp>
        <p:nvSpPr>
          <p:cNvPr id="6" name="TextBox 5"/>
          <p:cNvSpPr txBox="1"/>
          <p:nvPr/>
        </p:nvSpPr>
        <p:spPr>
          <a:xfrm>
            <a:off x="3634295" y="3658348"/>
            <a:ext cx="1814727" cy="646331"/>
          </a:xfrm>
          <a:prstGeom prst="rect">
            <a:avLst/>
          </a:prstGeom>
          <a:noFill/>
        </p:spPr>
        <p:txBody>
          <a:bodyPr wrap="square" rtlCol="0">
            <a:spAutoFit/>
          </a:bodyPr>
          <a:lstStyle/>
          <a:p>
            <a:r>
              <a:rPr lang="en-US" altLang="ko-KR" sz="3600" b="1" dirty="0">
                <a:solidFill>
                  <a:schemeClr val="accent2"/>
                </a:solidFill>
                <a:cs typeface="Arial" pitchFamily="34" charset="0"/>
              </a:rPr>
              <a:t>STEP 2</a:t>
            </a:r>
            <a:endParaRPr lang="ko-KR" altLang="en-US" sz="3600" b="1" dirty="0">
              <a:solidFill>
                <a:schemeClr val="accent2"/>
              </a:solidFill>
              <a:cs typeface="Arial" pitchFamily="34" charset="0"/>
            </a:endParaRPr>
          </a:p>
        </p:txBody>
      </p:sp>
      <p:sp>
        <p:nvSpPr>
          <p:cNvPr id="7" name="TextBox 6"/>
          <p:cNvSpPr txBox="1"/>
          <p:nvPr/>
        </p:nvSpPr>
        <p:spPr>
          <a:xfrm>
            <a:off x="6649539" y="3632815"/>
            <a:ext cx="2531912" cy="707886"/>
          </a:xfrm>
          <a:prstGeom prst="rect">
            <a:avLst/>
          </a:prstGeom>
          <a:noFill/>
        </p:spPr>
        <p:txBody>
          <a:bodyPr wrap="square" rtlCol="0">
            <a:spAutoFit/>
          </a:bodyPr>
          <a:lstStyle/>
          <a:p>
            <a:r>
              <a:rPr lang="en-US" altLang="ko-KR" sz="4000" b="1" dirty="0">
                <a:solidFill>
                  <a:schemeClr val="accent1"/>
                </a:solidFill>
                <a:cs typeface="Arial" pitchFamily="34" charset="0"/>
              </a:rPr>
              <a:t>STEP 3</a:t>
            </a:r>
            <a:endParaRPr lang="ko-KR" altLang="en-US" sz="4000" b="1" dirty="0">
              <a:solidFill>
                <a:schemeClr val="accent1"/>
              </a:solidFill>
              <a:cs typeface="Arial" pitchFamily="34" charset="0"/>
            </a:endParaRPr>
          </a:p>
        </p:txBody>
      </p:sp>
      <p:sp>
        <p:nvSpPr>
          <p:cNvPr id="8" name="TextBox 7"/>
          <p:cNvSpPr txBox="1"/>
          <p:nvPr/>
        </p:nvSpPr>
        <p:spPr>
          <a:xfrm>
            <a:off x="9664086" y="3646097"/>
            <a:ext cx="1940275" cy="707886"/>
          </a:xfrm>
          <a:prstGeom prst="rect">
            <a:avLst/>
          </a:prstGeom>
          <a:noFill/>
        </p:spPr>
        <p:txBody>
          <a:bodyPr wrap="none" rtlCol="0">
            <a:spAutoFit/>
          </a:bodyPr>
          <a:lstStyle/>
          <a:p>
            <a:r>
              <a:rPr lang="en-US" altLang="ko-KR" sz="4000" b="1" dirty="0">
                <a:solidFill>
                  <a:schemeClr val="accent4"/>
                </a:solidFill>
                <a:cs typeface="Arial" pitchFamily="34" charset="0"/>
              </a:rPr>
              <a:t>STEP 4</a:t>
            </a:r>
            <a:endParaRPr lang="ko-KR" altLang="en-US" sz="4000" b="1" dirty="0">
              <a:solidFill>
                <a:schemeClr val="accent4"/>
              </a:solidFill>
              <a:cs typeface="Arial" pitchFamily="34" charset="0"/>
            </a:endParaRPr>
          </a:p>
        </p:txBody>
      </p:sp>
      <p:sp>
        <p:nvSpPr>
          <p:cNvPr id="4" name="Rectangle 3"/>
          <p:cNvSpPr/>
          <p:nvPr/>
        </p:nvSpPr>
        <p:spPr>
          <a:xfrm>
            <a:off x="2627572" y="3972935"/>
            <a:ext cx="960000"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1" name="Rectangle 10"/>
          <p:cNvSpPr/>
          <p:nvPr/>
        </p:nvSpPr>
        <p:spPr>
          <a:xfrm>
            <a:off x="5635905" y="3972935"/>
            <a:ext cx="960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2" name="Rectangle 11"/>
          <p:cNvSpPr/>
          <p:nvPr/>
        </p:nvSpPr>
        <p:spPr>
          <a:xfrm>
            <a:off x="8644239" y="3972935"/>
            <a:ext cx="960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5" name="TextBox 14"/>
          <p:cNvSpPr txBox="1"/>
          <p:nvPr/>
        </p:nvSpPr>
        <p:spPr>
          <a:xfrm>
            <a:off x="686998" y="4189263"/>
            <a:ext cx="1908168" cy="230832"/>
          </a:xfrm>
          <a:prstGeom prst="rect">
            <a:avLst/>
          </a:prstGeom>
          <a:solidFill>
            <a:schemeClr val="accent3"/>
          </a:solidFill>
        </p:spPr>
        <p:txBody>
          <a:bodyPr wrap="square" rtlCol="0">
            <a:spAutoFit/>
          </a:bodyPr>
          <a:lstStyle/>
          <a:p>
            <a:pPr algn="ctr"/>
            <a:r>
              <a:rPr lang="en-US" altLang="ko-KR" sz="900" b="1" dirty="0">
                <a:solidFill>
                  <a:schemeClr val="bg1"/>
                </a:solidFill>
                <a:cs typeface="Arial" pitchFamily="34" charset="0"/>
              </a:rPr>
              <a:t>Mapping of Regular Entity Type</a:t>
            </a:r>
          </a:p>
        </p:txBody>
      </p:sp>
      <p:sp>
        <p:nvSpPr>
          <p:cNvPr id="18" name="TextBox 17"/>
          <p:cNvSpPr txBox="1"/>
          <p:nvPr/>
        </p:nvSpPr>
        <p:spPr>
          <a:xfrm>
            <a:off x="3587572" y="3542932"/>
            <a:ext cx="1908168" cy="230832"/>
          </a:xfrm>
          <a:prstGeom prst="rect">
            <a:avLst/>
          </a:prstGeom>
          <a:solidFill>
            <a:schemeClr val="accent2"/>
          </a:solidFill>
        </p:spPr>
        <p:txBody>
          <a:bodyPr wrap="square" rtlCol="0">
            <a:spAutoFit/>
          </a:bodyPr>
          <a:lstStyle/>
          <a:p>
            <a:pPr algn="ctr"/>
            <a:r>
              <a:rPr lang="en-US" altLang="ko-KR" sz="900" b="1" dirty="0">
                <a:solidFill>
                  <a:schemeClr val="bg1"/>
                </a:solidFill>
                <a:cs typeface="Arial" pitchFamily="34" charset="0"/>
              </a:rPr>
              <a:t>Mapping of Weak Entity Type</a:t>
            </a:r>
          </a:p>
        </p:txBody>
      </p:sp>
      <p:sp>
        <p:nvSpPr>
          <p:cNvPr id="21" name="TextBox 20"/>
          <p:cNvSpPr txBox="1"/>
          <p:nvPr/>
        </p:nvSpPr>
        <p:spPr>
          <a:xfrm>
            <a:off x="6665593" y="4225790"/>
            <a:ext cx="1910848" cy="200055"/>
          </a:xfrm>
          <a:prstGeom prst="rect">
            <a:avLst/>
          </a:prstGeom>
          <a:solidFill>
            <a:schemeClr val="accent1"/>
          </a:solidFill>
        </p:spPr>
        <p:txBody>
          <a:bodyPr wrap="square" rtlCol="0">
            <a:spAutoFit/>
          </a:bodyPr>
          <a:lstStyle/>
          <a:p>
            <a:pPr algn="ctr"/>
            <a:r>
              <a:rPr lang="en-US" altLang="ko-KR" sz="700" b="1" dirty="0">
                <a:solidFill>
                  <a:schemeClr val="bg1"/>
                </a:solidFill>
                <a:cs typeface="Arial" pitchFamily="34" charset="0"/>
              </a:rPr>
              <a:t>Mapping of Binary 1:1 Relationship Type</a:t>
            </a:r>
          </a:p>
        </p:txBody>
      </p:sp>
      <p:sp>
        <p:nvSpPr>
          <p:cNvPr id="24" name="TextBox 23"/>
          <p:cNvSpPr txBox="1"/>
          <p:nvPr/>
        </p:nvSpPr>
        <p:spPr>
          <a:xfrm>
            <a:off x="9664086" y="3573709"/>
            <a:ext cx="2000122" cy="200055"/>
          </a:xfrm>
          <a:prstGeom prst="rect">
            <a:avLst/>
          </a:prstGeom>
          <a:solidFill>
            <a:schemeClr val="accent4"/>
          </a:solidFill>
        </p:spPr>
        <p:txBody>
          <a:bodyPr wrap="square" rtlCol="0">
            <a:spAutoFit/>
          </a:bodyPr>
          <a:lstStyle/>
          <a:p>
            <a:pPr algn="ctr"/>
            <a:r>
              <a:rPr lang="en-US" altLang="ko-KR" sz="700" b="1" dirty="0">
                <a:solidFill>
                  <a:schemeClr val="bg1"/>
                </a:solidFill>
                <a:cs typeface="Arial" pitchFamily="34" charset="0"/>
              </a:rPr>
              <a:t>Mapping of Binary 1:M Relationship Type</a:t>
            </a:r>
            <a:endParaRPr lang="ko-KR" altLang="en-US" sz="700" b="1" dirty="0">
              <a:solidFill>
                <a:schemeClr val="bg1"/>
              </a:solidFill>
              <a:cs typeface="Arial" pitchFamily="34" charset="0"/>
            </a:endParaRPr>
          </a:p>
        </p:txBody>
      </p:sp>
      <p:pic>
        <p:nvPicPr>
          <p:cNvPr id="10" name="صورة 9">
            <a:extLst>
              <a:ext uri="{FF2B5EF4-FFF2-40B4-BE49-F238E27FC236}">
                <a16:creationId xmlns:a16="http://schemas.microsoft.com/office/drawing/2014/main" id="{CCBB9CA5-C5F9-4E7B-8E17-786F30CDA92F}"/>
              </a:ext>
            </a:extLst>
          </p:cNvPr>
          <p:cNvPicPr>
            <a:picLocks noChangeAspect="1"/>
          </p:cNvPicPr>
          <p:nvPr/>
        </p:nvPicPr>
        <p:blipFill>
          <a:blip r:embed="rId2"/>
          <a:stretch>
            <a:fillRect/>
          </a:stretch>
        </p:blipFill>
        <p:spPr>
          <a:xfrm>
            <a:off x="415159" y="4473139"/>
            <a:ext cx="2587764" cy="1782545"/>
          </a:xfrm>
          <a:prstGeom prst="rect">
            <a:avLst/>
          </a:prstGeom>
        </p:spPr>
      </p:pic>
      <p:pic>
        <p:nvPicPr>
          <p:cNvPr id="13" name="صورة 12">
            <a:extLst>
              <a:ext uri="{FF2B5EF4-FFF2-40B4-BE49-F238E27FC236}">
                <a16:creationId xmlns:a16="http://schemas.microsoft.com/office/drawing/2014/main" id="{BFD9C6E5-CBF3-4AF1-AAB3-82D87D771A5C}"/>
              </a:ext>
            </a:extLst>
          </p:cNvPr>
          <p:cNvPicPr>
            <a:picLocks noChangeAspect="1"/>
          </p:cNvPicPr>
          <p:nvPr/>
        </p:nvPicPr>
        <p:blipFill>
          <a:blip r:embed="rId3"/>
          <a:stretch>
            <a:fillRect/>
          </a:stretch>
        </p:blipFill>
        <p:spPr>
          <a:xfrm>
            <a:off x="3316235" y="2639795"/>
            <a:ext cx="2779765" cy="675273"/>
          </a:xfrm>
          <a:prstGeom prst="rect">
            <a:avLst/>
          </a:prstGeom>
        </p:spPr>
      </p:pic>
      <p:pic>
        <p:nvPicPr>
          <p:cNvPr id="19" name="صورة 18">
            <a:extLst>
              <a:ext uri="{FF2B5EF4-FFF2-40B4-BE49-F238E27FC236}">
                <a16:creationId xmlns:a16="http://schemas.microsoft.com/office/drawing/2014/main" id="{096F5067-972C-4CAA-A49E-1AF85EB1C09C}"/>
              </a:ext>
            </a:extLst>
          </p:cNvPr>
          <p:cNvPicPr>
            <a:picLocks noChangeAspect="1"/>
          </p:cNvPicPr>
          <p:nvPr/>
        </p:nvPicPr>
        <p:blipFill>
          <a:blip r:embed="rId4"/>
          <a:stretch>
            <a:fillRect/>
          </a:stretch>
        </p:blipFill>
        <p:spPr>
          <a:xfrm>
            <a:off x="6399518" y="4519516"/>
            <a:ext cx="2539159" cy="148023"/>
          </a:xfrm>
          <a:prstGeom prst="rect">
            <a:avLst/>
          </a:prstGeom>
        </p:spPr>
      </p:pic>
      <p:pic>
        <p:nvPicPr>
          <p:cNvPr id="26" name="صورة 25">
            <a:extLst>
              <a:ext uri="{FF2B5EF4-FFF2-40B4-BE49-F238E27FC236}">
                <a16:creationId xmlns:a16="http://schemas.microsoft.com/office/drawing/2014/main" id="{9A80AE2D-A0BF-40A1-89B6-1DF9C129EBB3}"/>
              </a:ext>
            </a:extLst>
          </p:cNvPr>
          <p:cNvPicPr>
            <a:picLocks noChangeAspect="1"/>
          </p:cNvPicPr>
          <p:nvPr/>
        </p:nvPicPr>
        <p:blipFill>
          <a:blip r:embed="rId5"/>
          <a:stretch>
            <a:fillRect/>
          </a:stretch>
        </p:blipFill>
        <p:spPr>
          <a:xfrm>
            <a:off x="8938677" y="2289874"/>
            <a:ext cx="3097781" cy="1210156"/>
          </a:xfrm>
          <a:prstGeom prst="rect">
            <a:avLst/>
          </a:prstGeom>
        </p:spPr>
      </p:pic>
    </p:spTree>
    <p:extLst>
      <p:ext uri="{BB962C8B-B14F-4D97-AF65-F5344CB8AC3E}">
        <p14:creationId xmlns:p14="http://schemas.microsoft.com/office/powerpoint/2010/main" val="351996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randombar(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circle(in)">
                                      <p:cBhvr>
                                        <p:cTn id="24" dur="2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randombar(horizontal)">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circle(in)">
                                      <p:cBhvr>
                                        <p:cTn id="41" dur="20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randombar(horizontal)">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1000"/>
                                        <p:tgtEl>
                                          <p:spTgt spid="19"/>
                                        </p:tgtEl>
                                      </p:cBhvr>
                                    </p:animEffect>
                                    <p:anim calcmode="lin" valueType="num">
                                      <p:cBhvr>
                                        <p:cTn id="52" dur="1000" fill="hold"/>
                                        <p:tgtEl>
                                          <p:spTgt spid="19"/>
                                        </p:tgtEl>
                                        <p:attrNameLst>
                                          <p:attrName>ppt_x</p:attrName>
                                        </p:attrNameLst>
                                      </p:cBhvr>
                                      <p:tavLst>
                                        <p:tav tm="0">
                                          <p:val>
                                            <p:strVal val="#ppt_x"/>
                                          </p:val>
                                        </p:tav>
                                        <p:tav tm="100000">
                                          <p:val>
                                            <p:strVal val="#ppt_x"/>
                                          </p:val>
                                        </p:tav>
                                      </p:tavLst>
                                    </p:anim>
                                    <p:anim calcmode="lin" valueType="num">
                                      <p:cBhvr>
                                        <p:cTn id="5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6" presetClass="entr" presetSubtype="16" fill="hold" grpId="0"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circle(in)">
                                      <p:cBhvr>
                                        <p:cTn id="58" dur="20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randombar(horizontal)">
                                      <p:cBhvr>
                                        <p:cTn id="63" dur="500"/>
                                        <p:tgtEl>
                                          <p:spTgt spid="24"/>
                                        </p:tgtEl>
                                      </p:cBhvr>
                                    </p:animEffect>
                                  </p:childTnLst>
                                </p:cTn>
                              </p:par>
                            </p:childTnLst>
                          </p:cTn>
                        </p:par>
                      </p:childTnLst>
                    </p:cTn>
                  </p:par>
                  <p:par>
                    <p:cTn id="64" fill="hold">
                      <p:stCondLst>
                        <p:cond delay="indefinite"/>
                      </p:stCondLst>
                      <p:childTnLst>
                        <p:par>
                          <p:cTn id="65" fill="hold">
                            <p:stCondLst>
                              <p:cond delay="0"/>
                            </p:stCondLst>
                            <p:childTnLst>
                              <p:par>
                                <p:cTn id="66" presetID="47" presetClass="entr" presetSubtype="0" fill="hold"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1000"/>
                                        <p:tgtEl>
                                          <p:spTgt spid="26"/>
                                        </p:tgtEl>
                                      </p:cBhvr>
                                    </p:animEffect>
                                    <p:anim calcmode="lin" valueType="num">
                                      <p:cBhvr>
                                        <p:cTn id="69" dur="1000" fill="hold"/>
                                        <p:tgtEl>
                                          <p:spTgt spid="26"/>
                                        </p:tgtEl>
                                        <p:attrNameLst>
                                          <p:attrName>ppt_x</p:attrName>
                                        </p:attrNameLst>
                                      </p:cBhvr>
                                      <p:tavLst>
                                        <p:tav tm="0">
                                          <p:val>
                                            <p:strVal val="#ppt_x"/>
                                          </p:val>
                                        </p:tav>
                                        <p:tav tm="100000">
                                          <p:val>
                                            <p:strVal val="#ppt_x"/>
                                          </p:val>
                                        </p:tav>
                                      </p:tavLst>
                                    </p:anim>
                                    <p:anim calcmode="lin" valueType="num">
                                      <p:cBhvr>
                                        <p:cTn id="7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5" grpId="0" animBg="1"/>
      <p:bldP spid="18" grpId="0" animBg="1"/>
      <p:bldP spid="21" grpId="0" animBg="1"/>
      <p:bldP spid="24" grpId="0" animBg="1"/>
    </p:bldLst>
  </p:timing>
</p:sld>
</file>

<file path=ppt/theme/theme1.xml><?xml version="1.0" encoding="utf-8"?>
<a:theme xmlns:a="http://schemas.openxmlformats.org/drawingml/2006/main" name="Contents Slide Master">
  <a:themeElements>
    <a:clrScheme name="ALLPPT-SOCCER SPORTS">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Break Slide Master">
  <a:themeElements>
    <a:clrScheme name="ALLPPT-SOCCER SPORTS">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TotalTime>
  <Words>557</Words>
  <Application>Microsoft Office PowerPoint</Application>
  <PresentationFormat>شاشة عريضة</PresentationFormat>
  <Paragraphs>115</Paragraphs>
  <Slides>22</Slides>
  <Notes>0</Notes>
  <HiddenSlides>0</HiddenSlides>
  <MMClips>0</MMClips>
  <ScaleCrop>false</ScaleCrop>
  <HeadingPairs>
    <vt:vector size="6" baseType="variant">
      <vt:variant>
        <vt:lpstr>الخطوط المستخدمة</vt:lpstr>
      </vt:variant>
      <vt:variant>
        <vt:i4>3</vt:i4>
      </vt:variant>
      <vt:variant>
        <vt:lpstr>نسق</vt:lpstr>
      </vt:variant>
      <vt:variant>
        <vt:i4>2</vt:i4>
      </vt:variant>
      <vt:variant>
        <vt:lpstr>عناوين الشرائح</vt:lpstr>
      </vt:variant>
      <vt:variant>
        <vt:i4>22</vt:i4>
      </vt:variant>
    </vt:vector>
  </HeadingPairs>
  <TitlesOfParts>
    <vt:vector size="27" baseType="lpstr">
      <vt:lpstr>Arial</vt:lpstr>
      <vt:lpstr>Times New Roman</vt:lpstr>
      <vt:lpstr>Wingdings</vt:lpstr>
      <vt:lpstr>Contents Slide Master</vt:lpstr>
      <vt:lpstr>Section Break Slide Master</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عرض تقديمي في PowerPoint</dc:title>
  <dc:creator>. .</dc:creator>
  <cp:lastModifiedBy>Loj took</cp:lastModifiedBy>
  <cp:revision>21</cp:revision>
  <dcterms:created xsi:type="dcterms:W3CDTF">2020-11-25T15:42:53Z</dcterms:created>
  <dcterms:modified xsi:type="dcterms:W3CDTF">2020-11-27T14:25:10Z</dcterms:modified>
</cp:coreProperties>
</file>